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0/demande-rapide-cibl-e-ou-catalogue-complet-choisir-le-bon-point-de-d-p-d14b60da.html" TargetMode="External"/><Relationship Id="rId4" Type="http://schemas.openxmlformats.org/officeDocument/2006/relationships/hyperlink" Target="https://bulkseedsinternational-fr.porkbunlead.workers.dev/aws/bulkseedsinternational-fr-10/planifier-un-assortiment-par-groupes-de-semences-et-par-genres-27608560.odt" TargetMode="External"/><Relationship Id="rId5" Type="http://schemas.openxmlformats.org/officeDocument/2006/relationships/hyperlink" Target="https://bulkseedsinternational-fr.porkbunlead.workers.dev/aws/bulkseedsinternational-fr-10/grille-de-comparaison-des-entr-es-du-catalogue-selon-leurs-indications-29f2d39f.xlsx" TargetMode="External"/><Relationship Id="rId6" Type="http://schemas.openxmlformats.org/officeDocument/2006/relationships/hyperlink" Target="https://bulkseedsinternational-fr.porkbunlead.workers.dev/aws/bulkseedsinternational-fr-10/catalogue-panier-de-demande-et-devis-en-questions-822e6fb5.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0/parcourir-le-catalogue-et-v-rifier-la-disponibilit-avant-l-envoi-9f9b1bb7.pdf" TargetMode="External"/><Relationship Id="rId3" Type="http://schemas.openxmlformats.org/officeDocument/2006/relationships/hyperlink" Target="https://bulkseedsinternational-fr.porkbunlead.workers.dev/aws/bulkseedsinternational-fr-10/feuille-de-travail-lecture-d-une-page-produit-du-catalogue-c242f44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le catalogue affiche ce que la demande déclenche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ciblée ou catalogue complet choisir le bon point de départ</a:t>
            </a:r>
          </a:p>
          <a:p>
            <a:r>
              <a:rPr sz="1800">
                <a:hlinkClick r:id="rId4"/>
              </a:rPr>
              <a:t>Planifier un assortiment par groupes de semences et par genres</a:t>
            </a:r>
          </a:p>
          <a:p>
            <a:r>
              <a:rPr sz="1800">
                <a:hlinkClick r:id="rId5"/>
              </a:rPr>
              <a:t>Grille de comparaison des entrées du catalogue selon leurs indications</a:t>
            </a:r>
          </a:p>
          <a:p>
            <a:r>
              <a:rPr sz="1800">
                <a:hlinkClick r:id="rId6"/>
              </a:rPr>
              <a:t>Catalogue, panier de demande et devis en questions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Parcourir le catalogue et vérifier la disponibilité avant l'envoi</a:t>
            </a:r>
          </a:p>
          <a:p>
            <a:r>
              <a:rPr sz="1800">
                <a:hlinkClick r:id="rId3"/>
              </a:rPr>
              <a:t>Feuille de travail lecture d'une page produit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