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11/r-f-rences-internes-du-catalogue-pourquoi-chaque-vari-t-porte-un-code-ce2c9785.html" TargetMode="External"/><Relationship Id="rId4" Type="http://schemas.openxmlformats.org/officeDocument/2006/relationships/hyperlink" Target="https://bulkseedsinternational-fr.porkbunlead.workers.dev/aws/bulkseedsinternational-fr-11/grille-de-comparaison-des-entr-es-avec-mention-prix-sur-demande-05bbf681.xlsx" TargetMode="External"/><Relationship Id="rId5" Type="http://schemas.openxmlformats.org/officeDocument/2006/relationships/hyperlink" Target="https://bulkseedsinternational-fr.porkbunlead.workers.dev/aws/bulkseedsinternational-fr-11/feuille-de-travail-pour-pr-parer-une-premi-re-demande-vers-la-grande-b-15ed9f77.docx" TargetMode="External"/><Relationship Id="rId6" Type="http://schemas.openxmlformats.org/officeDocument/2006/relationships/hyperlink" Target="https://bulkseedsinternational-fr.porkbunlead.workers.dev/aws/bulkseedsinternational-fr-11/tarifs-d-gressifs-au-kilo-questions-fr-quentes-sur-les-paliers-430b3832.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11/regrouper-plusieurs-esp-ces-aromatiques-dans-une-seule-demande-66d95430.pdf" TargetMode="External"/><Relationship Id="rId3" Type="http://schemas.openxmlformats.org/officeDocument/2006/relationships/hyperlink" Target="https://bulkseedsinternational-fr.porkbunlead.workers.dev/aws/bulkseedsinternational-fr-11/planifier-un-assortiment-de-micro-pousses-pour-la-revente-eb1395f3.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le catalogue de semences en gros à une équipe commerciale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Références internes du catalogue : pourquoi chaque variété porte un code</a:t>
            </a:r>
          </a:p>
          <a:p>
            <a:r>
              <a:rPr sz="1800">
                <a:hlinkClick r:id="rId4"/>
              </a:rPr>
              <a:t>Grille de comparaison des entrées avec mention prix sur demande</a:t>
            </a:r>
          </a:p>
          <a:p>
            <a:r>
              <a:rPr sz="1800">
                <a:hlinkClick r:id="rId5"/>
              </a:rPr>
              <a:t>Feuille de travail pour préparer une première demande vers la Grande-Bretagne</a:t>
            </a:r>
          </a:p>
          <a:p>
            <a:r>
              <a:rPr sz="1800">
                <a:hlinkClick r:id="rId6"/>
              </a:rPr>
              <a:t>Tarifs dégressifs au kilo : questions fréquentes sur les paliers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Regrouper plusieurs espèces aromatiques dans une seule demande</a:t>
            </a:r>
          </a:p>
          <a:p>
            <a:r>
              <a:rPr sz="1800">
                <a:hlinkClick r:id="rId3"/>
              </a:rPr>
              <a:t>Planifier un assortiment de micro-pousses pour la revente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