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3/choisir-entre-micro-pousses-et-plantes-aromatiques-pour-un-assortiment-4d724e6f.html" TargetMode="External"/><Relationship Id="rId4" Type="http://schemas.openxmlformats.org/officeDocument/2006/relationships/hyperlink" Target="https://bulkseedsinternational-fr.porkbunlead.workers.dev/aws/bulkseedsinternational-fr-13/semences-de-basilic-thym-et-romarin-en-questions-37703939.rtf" TargetMode="External"/><Relationship Id="rId5" Type="http://schemas.openxmlformats.org/officeDocument/2006/relationships/hyperlink" Target="https://bulkseedsinternational-fr.porkbunlead.workers.dev/aws/bulkseedsinternational-fr-13/planifier-un-assortiment-de-l-gumes-feuilles-et-de-laitues-pour-la-rev-7729cfb4.odt" TargetMode="External"/><Relationship Id="rId6" Type="http://schemas.openxmlformats.org/officeDocument/2006/relationships/hyperlink" Target="https://bulkseedsinternational-fr.porkbunlead.workers.dev/aws/bulkseedsinternational-fr-13/grille-de-comparaison-des-vari-t-s-de-fleurs-du-catalogue-967049f9.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3/feuille-de-contr-le-pour-une-demande-de-semences-de-tomates-et-de-poiv-cd186514.docx" TargetMode="External"/><Relationship Id="rId3" Type="http://schemas.openxmlformats.org/officeDocument/2006/relationships/hyperlink" Target="https://bulkseedsinternational-fr.porkbunlead.workers.dev/aws/bulkseedsinternational-fr-13/pr-parer-une-demande-de-semences-de-fleurs-annuelles-et-vivaces-f08f4f3a.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couvrent les quatre groupes de semences du catalogue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micro-pousses et plantes aromatiques pour un assortiment de détaillant</a:t>
            </a:r>
          </a:p>
          <a:p>
            <a:r>
              <a:rPr sz="1800">
                <a:hlinkClick r:id="rId4"/>
              </a:rPr>
              <a:t>Semences de basilic thym et romarin en questions</a:t>
            </a:r>
          </a:p>
          <a:p>
            <a:r>
              <a:rPr sz="1800">
                <a:hlinkClick r:id="rId5"/>
              </a:rPr>
              <a:t>Planifier un assortiment de légumes-feuilles et de laitues pour la revente</a:t>
            </a:r>
          </a:p>
          <a:p>
            <a:r>
              <a:rPr sz="1800">
                <a:hlinkClick r:id="rId6"/>
              </a:rPr>
              <a:t>Grille de comparaison des variétés de fleurs du catalogue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contrôle pour une demande de semences de tomates et de poivrons</a:t>
            </a:r>
          </a:p>
          <a:p>
            <a:r>
              <a:rPr sz="1800">
                <a:hlinkClick r:id="rId3"/>
              </a:rPr>
              <a:t>Préparer une demande de semences de fleurs annuelles et vivaces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