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fr/index.html" TargetMode="External"/><Relationship Id="rId3" Type="http://schemas.openxmlformats.org/officeDocument/2006/relationships/hyperlink" Target="https://bulkseedsinternational-websites.s3.eu-north-1.amazonaws.com/bsi/bulkseedsinternational-fr/bulkseedsinternational-fr-14/choisir-entre-semences-de-l-gumes-et-de-fleurs-pour-largir-un-assortim-a56ad0fa.html" TargetMode="External"/><Relationship Id="rId4" Type="http://schemas.openxmlformats.org/officeDocument/2006/relationships/hyperlink" Target="https://bulkseedsinternational-fr.porkbunlead.workers.dev/aws/bulkseedsinternational-fr-14/grille-de-comparaison-des-vari-t-s-de-tomates-et-de-poivrons-43997f6b.xlsx" TargetMode="External"/><Relationship Id="rId5" Type="http://schemas.openxmlformats.org/officeDocument/2006/relationships/hyperlink" Target="https://bulkseedsinternational-fr.porkbunlead.workers.dev/aws/bulkseedsinternational-fr-14/feuille-de-contr-le-pour-une-s-lection-de-semences-de-concombres-et-de-4b2ca22e.docx" TargetMode="External"/><Relationship Id="rId6" Type="http://schemas.openxmlformats.org/officeDocument/2006/relationships/hyperlink" Target="https://bulkseedsinternational-fr.porkbunlead.workers.dev/aws/bulkseedsinternational-fr-14/semences-de-plantes-m-dicinales-et-aromatiques-rares-en-questions-4f430979.rt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aws/bulkseedsinternational-fr-14/planifier-un-assortiment-de-micro-pousses-et-de-pousses-pour-un-point--5dd195ed.odt" TargetMode="External"/><Relationship Id="rId3" Type="http://schemas.openxmlformats.org/officeDocument/2006/relationships/hyperlink" Target="https://bulkseedsinternational-fr.porkbunlead.workers.dev/aws/bulkseedsinternational-fr-14/construire-pas-pas-une-demande-de-semences-de-choux-et-de-l-gumes-raci-f7a293fd.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Présenter les sous-groupes du catalogue à une équipe de vente</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Choisir entre semences de légumes et de fleurs pour élargir un assortiment</a:t>
            </a:r>
          </a:p>
          <a:p>
            <a:r>
              <a:rPr sz="1800">
                <a:hlinkClick r:id="rId4"/>
              </a:rPr>
              <a:t>Grille de comparaison des variétés de tomates et de poivrons</a:t>
            </a:r>
          </a:p>
          <a:p>
            <a:r>
              <a:rPr sz="1800">
                <a:hlinkClick r:id="rId5"/>
              </a:rPr>
              <a:t>Feuille de contrôle pour une sélection de semences de concombres et de courges</a:t>
            </a:r>
          </a:p>
          <a:p>
            <a:r>
              <a:rPr sz="1800">
                <a:hlinkClick r:id="rId6"/>
              </a:rPr>
              <a:t>Semences de plantes médicinales et aromatiques rares en questions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Planifier un assortiment de micro-pousses et de pousses pour un point de vente</a:t>
            </a:r>
          </a:p>
          <a:p>
            <a:r>
              <a:rPr sz="1800">
                <a:hlinkClick r:id="rId3"/>
              </a:rPr>
              <a:t>Construire pas à pas une demande de semences de choux et de légumes-racines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