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5/choisir-un-conditionnement-de-gros-adapt-la-revente-4d283c98.html" TargetMode="External"/><Relationship Id="rId4" Type="http://schemas.openxmlformats.org/officeDocument/2006/relationships/hyperlink" Target="https://bulkseedsinternational-fr.porkbunlead.workers.dev/aws/bulkseedsinternational-fr-15/planifier-une-demande-de-semences-pour-une-nouvelle-jardinerie-03b458d9.odt" TargetMode="External"/><Relationship Id="rId5" Type="http://schemas.openxmlformats.org/officeDocument/2006/relationships/hyperlink" Target="https://bulkseedsinternational-fr.porkbunlead.workers.dev/aws/bulkseedsinternational-fr-15/semences-de-l-gumes-feuilles-et-de-salades-questions-courantes-164868a4.rtf" TargetMode="External"/><Relationship Id="rId6" Type="http://schemas.openxmlformats.org/officeDocument/2006/relationships/hyperlink" Target="https://bulkseedsinternational-fr.porkbunlead.workers.dev/aws/bulkseedsinternational-fr-15/feuille-de-travail-v-rification-des-d-lais-de-livraison-dans-une-deman-206a4215.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5/pr-parer-une-demande-de-semences-pour-l-exportation-vers-l-australie-8657a571.pdf" TargetMode="External"/><Relationship Id="rId3" Type="http://schemas.openxmlformats.org/officeDocument/2006/relationships/hyperlink" Target="https://bulkseedsinternational-fr.porkbunlead.workers.dev/aws/bulkseedsinternational-fr-15/grille-de-comparaison-des-vari-t-s-de-fleurs-annuelles-et-vivaces-e3dd74c1.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différence entre grainetier et revendeur dans le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un conditionnement de gros adapté à la revente</a:t>
            </a:r>
          </a:p>
          <a:p>
            <a:r>
              <a:rPr sz="1800">
                <a:hlinkClick r:id="rId4"/>
              </a:rPr>
              <a:t>Planifier une demande de semences pour une nouvelle jardinerie</a:t>
            </a:r>
          </a:p>
          <a:p>
            <a:r>
              <a:rPr sz="1800">
                <a:hlinkClick r:id="rId5"/>
              </a:rPr>
              <a:t>Semences de légumes feuilles et de salades questions courantes</a:t>
            </a:r>
          </a:p>
          <a:p>
            <a:r>
              <a:rPr sz="1800">
                <a:hlinkClick r:id="rId6"/>
              </a:rPr>
              <a:t>Feuille de travail vérification des délais de livraison dans une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Préparer une demande de semences pour l'exportation vers l'Australie</a:t>
            </a:r>
          </a:p>
          <a:p>
            <a:r>
              <a:rPr sz="1800">
                <a:hlinkClick r:id="rId3"/>
              </a:rPr>
              <a:t>Grille de comparaison des variétés de fleurs annuelles et vivaces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