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6/choisir-la-bonne-unit-de-quantit-pour-chaque-vari-t-demand-e-23a50c9b.html" TargetMode="External"/><Relationship Id="rId4" Type="http://schemas.openxmlformats.org/officeDocument/2006/relationships/hyperlink" Target="https://bulkseedsinternational-fr.porkbunlead.workers.dev/aws/bulkseedsinternational-fr-16/grille-de-comparaison-des-vari-t-s-de-concombres-courges-et-aubergines-a2aeb181.xlsx" TargetMode="External"/><Relationship Id="rId5" Type="http://schemas.openxmlformats.org/officeDocument/2006/relationships/hyperlink" Target="https://bulkseedsinternational-fr.porkbunlead.workers.dev/aws/bulkseedsinternational-fr-16/genres-botaniques-et-noms-d-usage-dans-les-demandes-de-semences-b6ad51d7.rtf" TargetMode="External"/><Relationship Id="rId6" Type="http://schemas.openxmlformats.org/officeDocument/2006/relationships/hyperlink" Target="https://bulkseedsinternational-fr.porkbunlead.workers.dev/aws/bulkseedsinternational-fr-16/d-crire-une-s-lection-d-aromatiques-rares-et-de-plantes-m-dicinales-pr-e9d6bada.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6/planifier-une-premi-re-demande-de-semences-de-fleurs-pour-une-jardiner-ebcf37c5.odt" TargetMode="External"/><Relationship Id="rId3" Type="http://schemas.openxmlformats.org/officeDocument/2006/relationships/hyperlink" Target="https://bulkseedsinternational-fr.porkbunlead.workers.dev/aws/bulkseedsinternational-fr-16/feuille-de-travail-pour-une-demande-couvrant-l-gumes-feuilles-laitues--efcd87c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sous-groupes de légumes et de fleurs du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la bonne unité de quantité pour chaque variété demandée</a:t>
            </a:r>
          </a:p>
          <a:p>
            <a:r>
              <a:rPr sz="1800">
                <a:hlinkClick r:id="rId4"/>
              </a:rPr>
              <a:t>Grille de comparaison des variétés de concombres courges et aubergines</a:t>
            </a:r>
          </a:p>
          <a:p>
            <a:r>
              <a:rPr sz="1800">
                <a:hlinkClick r:id="rId5"/>
              </a:rPr>
              <a:t>Genres botaniques et noms d'usage dans les demandes de semences</a:t>
            </a:r>
          </a:p>
          <a:p>
            <a:r>
              <a:rPr sz="1800">
                <a:hlinkClick r:id="rId6"/>
              </a:rPr>
              <a:t>Décrire une sélection d'aromatiques rares et de plantes médicinales prête à l'examen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une première demande de semences de fleurs pour une jardinerie</a:t>
            </a:r>
          </a:p>
          <a:p>
            <a:r>
              <a:rPr sz="1800">
                <a:hlinkClick r:id="rId3"/>
              </a:rPr>
              <a:t>Feuille de travail pour une demande couvrant légumes-feuilles laitues et salades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