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7/co-t-r-el-d-une-position-de-semences-en-gros-au-del-du-prix-au-kilo-632eb11d.html" TargetMode="External"/><Relationship Id="rId4" Type="http://schemas.openxmlformats.org/officeDocument/2006/relationships/hyperlink" Target="https://bulkseedsinternational-fr.porkbunlead.workers.dev/aws/bulkseedsinternational-fr-17/grille-de-s-lection-des-vari-t-s-selon-le-canal-de-revente-106a3da9.xlsx" TargetMode="External"/><Relationship Id="rId5" Type="http://schemas.openxmlformats.org/officeDocument/2006/relationships/hyperlink" Target="https://bulkseedsinternational-fr.porkbunlead.workers.dev/aws/bulkseedsinternational-fr-17/planifier-un-r-assort-annuel-de-semences-pour-une-jardinerie-251aeb7f.odt" TargetMode="External"/><Relationship Id="rId6" Type="http://schemas.openxmlformats.org/officeDocument/2006/relationships/hyperlink" Target="https://bulkseedsinternational-fr.porkbunlead.workers.dev/aws/bulkseedsinternational-fr-17/feuille-de-contr-le-avant-de-transmettre-une-s-lection-un-coll-gue-64aa1b09.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7/ajouter-une-vari-t-apr-s-l-envoi-de-la-demande-95b837c0.rtf" TargetMode="External"/><Relationship Id="rId3" Type="http://schemas.openxmlformats.org/officeDocument/2006/relationships/hyperlink" Target="https://bulkseedsinternational-fr.porkbunlead.workers.dev/aws/bulkseedsinternational-fr-17/pr-parer-une-demande-de-semences-pour-une-zone-climatique-diff-rente-acd932e1.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 un acheteur professionnel doit savoir avant de parcourir le catalogue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Coût réel d une position de semences en gros au-delà du prix au kilo</a:t>
            </a:r>
          </a:p>
          <a:p>
            <a:r>
              <a:rPr sz="1800">
                <a:hlinkClick r:id="rId4"/>
              </a:rPr>
              <a:t>Grille de sélection des variétés selon le canal de revente</a:t>
            </a:r>
          </a:p>
          <a:p>
            <a:r>
              <a:rPr sz="1800">
                <a:hlinkClick r:id="rId5"/>
              </a:rPr>
              <a:t>Planifier un réassort annuel de semences pour une jardinerie</a:t>
            </a:r>
          </a:p>
          <a:p>
            <a:r>
              <a:rPr sz="1800">
                <a:hlinkClick r:id="rId6"/>
              </a:rPr>
              <a:t>Feuille de contrôle avant de transmettre une sélection à un collègue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Ajouter une variété après l envoi de la demande</a:t>
            </a:r>
          </a:p>
          <a:p>
            <a:r>
              <a:rPr sz="1800">
                <a:hlinkClick r:id="rId3"/>
              </a:rPr>
              <a:t>Préparer une demande de semences pour une zone climatique différente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