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18/catalogue-ou-demande-rapide-choisir-son-point-de-d-part-c99dc611.html" TargetMode="External"/><Relationship Id="rId4" Type="http://schemas.openxmlformats.org/officeDocument/2006/relationships/hyperlink" Target="https://bulkseedsinternational-fr.porkbunlead.workers.dev/aws/bulkseedsinternational-fr-18/planifier-une-demande-vers-un-march-de-destination-nouveau-1a3d2fa3.odt" TargetMode="External"/><Relationship Id="rId5" Type="http://schemas.openxmlformats.org/officeDocument/2006/relationships/hyperlink" Target="https://bulkseedsinternational-fr.porkbunlead.workers.dev/aws/bulkseedsinternational-fr-18/demande-devis-et-conditions-d-approvisionnement-en-questions-6300d72c.rtf" TargetMode="External"/><Relationship Id="rId6" Type="http://schemas.openxmlformats.org/officeDocument/2006/relationships/hyperlink" Target="https://bulkseedsinternational-fr.porkbunlead.workers.dev/aws/bulkseedsinternational-fr-18/feuille-de-contr-le-des-mentions-par-position-avant-envoi-d5b74eeb.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18/grille-de-comparaison-des-entr-es-selon-unit-et-mode-de-prix-d734004d.xlsx" TargetMode="External"/><Relationship Id="rId3" Type="http://schemas.openxmlformats.org/officeDocument/2006/relationships/hyperlink" Target="https://bulkseedsinternational-fr.porkbunlead.workers.dev/aws/bulkseedsinternational-fr-18/pr-parer-une-demande-de-semences-avec-unit-s-mixtes-graines-et-kilos-df7c874c.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Groupes espèces et variétés expliquer la structure du catalogue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Catalogue ou demande rapide choisir son point de départ</a:t>
            </a:r>
          </a:p>
          <a:p>
            <a:r>
              <a:rPr sz="1800">
                <a:hlinkClick r:id="rId4"/>
              </a:rPr>
              <a:t>Planifier une demande vers un marché de destination nouveau</a:t>
            </a:r>
          </a:p>
          <a:p>
            <a:r>
              <a:rPr sz="1800">
                <a:hlinkClick r:id="rId5"/>
              </a:rPr>
              <a:t>Demande devis et conditions d approvisionnement en questions</a:t>
            </a:r>
          </a:p>
          <a:p>
            <a:r>
              <a:rPr sz="1800">
                <a:hlinkClick r:id="rId6"/>
              </a:rPr>
              <a:t>Feuille de contrôle des mentions par position avant envoi</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des entrées selon unité et mode de prix</a:t>
            </a:r>
          </a:p>
          <a:p>
            <a:r>
              <a:rPr sz="1800">
                <a:hlinkClick r:id="rId3"/>
              </a:rPr>
              <a:t>Préparer une demande de semences avec unités mixtes graines et kilos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