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9/fleus-annuelles-bisannuelles-ou-vivaces-quel-sous-groupe-choisir-en-pr-6894af9e.html" TargetMode="External"/><Relationship Id="rId4" Type="http://schemas.openxmlformats.org/officeDocument/2006/relationships/hyperlink" Target="https://bulkseedsinternational-fr.porkbunlead.workers.dev/aws/bulkseedsinternational-fr-19/prix-par-1000-graines-et-paliers-au-kilo-en-questions-108857e4.rtf" TargetMode="External"/><Relationship Id="rId5" Type="http://schemas.openxmlformats.org/officeDocument/2006/relationships/hyperlink" Target="https://bulkseedsinternational-fr.porkbunlead.workers.dev/aws/bulkseedsinternational-fr-19/planifier-une-s-lection-de-fleurs-pour-une-jardinerie-sur-un-cycle-de--299a0608.odt" TargetMode="External"/><Relationship Id="rId6" Type="http://schemas.openxmlformats.org/officeDocument/2006/relationships/hyperlink" Target="https://bulkseedsinternational-fr.porkbunlead.workers.dev/aws/bulkseedsinternational-fr-19/feuille-de-travail-pour-une-s-lection-de-semences-de-fleurs-par-sous-g-3bc764d7.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9/grille-de-comparaison-des-vari-t-s-de-fleurs-par-unit-et-paliers-6d2a7855.xlsx" TargetMode="External"/><Relationship Id="rId3" Type="http://schemas.openxmlformats.org/officeDocument/2006/relationships/hyperlink" Target="https://bulkseedsinternational-fr.porkbunlead.workers.dev/aws/bulkseedsinternational-fr-19/combiner-prix-par-1000-graines-et-paliers-au-kilo-dans-une-demande-de--bbcafb81.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différence entre fleurs annuelles bisannuelles et vivaces à une 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Fleus annuelles bisannuelles ou vivaces quel sous-groupe choisir en premier</a:t>
            </a:r>
          </a:p>
          <a:p>
            <a:r>
              <a:rPr sz="1800">
                <a:hlinkClick r:id="rId4"/>
              </a:rPr>
              <a:t>Prix par 1000 graines et paliers au kilo en questions</a:t>
            </a:r>
          </a:p>
          <a:p>
            <a:r>
              <a:rPr sz="1800">
                <a:hlinkClick r:id="rId5"/>
              </a:rPr>
              <a:t>Planifier une sélection de fleurs pour une jardinerie sur un cycle de vente</a:t>
            </a:r>
          </a:p>
          <a:p>
            <a:r>
              <a:rPr sz="1800">
                <a:hlinkClick r:id="rId6"/>
              </a:rPr>
              <a:t>Feuille de travail pour une sélection de semences de fleurs par sous-groupe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variétés de fleurs par unité et paliers</a:t>
            </a:r>
          </a:p>
          <a:p>
            <a:r>
              <a:rPr sz="1800">
                <a:hlinkClick r:id="rId3"/>
              </a:rPr>
              <a:t>Combiner prix par 1000 graines et paliers au kilo dans une demande de fleurs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