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fr/index.html" TargetMode="External"/><Relationship Id="rId3" Type="http://schemas.openxmlformats.org/officeDocument/2006/relationships/hyperlink" Target="https://bulkseedsinternational-websites.s3.eu-north-1.amazonaws.com/bsi/bulkseedsinternational-fr/bulkseedsinternational-fr-2/pr-parer-une-demande-de-devis-de-semences-en-gros-sans-engagement-5618a5a7.html" TargetMode="External"/><Relationship Id="rId4" Type="http://schemas.openxmlformats.org/officeDocument/2006/relationships/hyperlink" Target="https://bulkseedsinternational-fr.porkbunlead.workers.dev/aws/bulkseedsinternational-fr-2/crit-res-pour-choisir-entre-esp-ces-et-vari-t-s-du-catalogue-042ef4d5.xlsx" TargetMode="External"/><Relationship Id="rId5" Type="http://schemas.openxmlformats.org/officeDocument/2006/relationships/hyperlink" Target="https://bulkseedsinternational-fr.porkbunlead.workers.dev/aws/bulkseedsinternational-fr-2/liste-de-contr-le-avant-l-envoi-du-panier-de-demande-775a7af3.docx" TargetMode="External"/><Relationship Id="rId6" Type="http://schemas.openxmlformats.org/officeDocument/2006/relationships/hyperlink" Target="https://bulkseedsinternational-fr.porkbunlead.workers.dev/aws/bulkseedsinternational-fr-2/questions-fr-quentes-sur-les-demandes-de-semences-en-gros-9e8a23f1.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aws/bulkseedsinternational-fr-2/d-crire-la-destination-et-l-emballage-dans-une-demande-de-semences-dc6b803c.pdf" TargetMode="External"/><Relationship Id="rId3" Type="http://schemas.openxmlformats.org/officeDocument/2006/relationships/hyperlink" Target="https://bulkseedsinternational-fr.porkbunlead.workers.dev/aws/bulkseedsinternational-fr-2/planifier-un-assortiment-de-semences-par-groupe-de-culture-f60264e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la demande de devis en trois étapes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Préparer une demande de devis de semences en gros sans engagement</a:t>
            </a:r>
          </a:p>
          <a:p>
            <a:r>
              <a:rPr sz="1800">
                <a:hlinkClick r:id="rId4"/>
              </a:rPr>
              <a:t>Critères pour choisir entre espèces et variétés du catalogue</a:t>
            </a:r>
          </a:p>
          <a:p>
            <a:r>
              <a:rPr sz="1800">
                <a:hlinkClick r:id="rId5"/>
              </a:rPr>
              <a:t>Liste de contrôle avant l'envoi du panier de demande</a:t>
            </a:r>
          </a:p>
          <a:p>
            <a:r>
              <a:rPr sz="1800">
                <a:hlinkClick r:id="rId6"/>
              </a:rPr>
              <a:t>Questions fréquentes sur les demandes de semences en gros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Décrire la destination et l'emballage dans une demande de semences</a:t>
            </a:r>
          </a:p>
          <a:p>
            <a:r>
              <a:rPr sz="1800">
                <a:hlinkClick r:id="rId3"/>
              </a:rPr>
              <a:t>Planifier un assortiment de semences par groupe de culture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