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0/micro-pousses-ou-plantes-aromatiques-pour-largir-une-offre-de-d-tailla-2a47fb2d.html" TargetMode="External"/><Relationship Id="rId4" Type="http://schemas.openxmlformats.org/officeDocument/2006/relationships/hyperlink" Target="https://bulkseedsinternational-fr.porkbunlead.workers.dev/aws/bulkseedsinternational-fr-20/pr-parer-pas-pas-une-demande-de-semences-vers-l-irlande-du-nord-5503be6e.pdf" TargetMode="External"/><Relationship Id="rId5" Type="http://schemas.openxmlformats.org/officeDocument/2006/relationships/hyperlink" Target="https://bulkseedsinternational-fr.porkbunlead.workers.dev/aws/bulkseedsinternational-fr-20/demande-rapide-par-esp-ce-et-esp-ces-a-z-en-questions-ac90c7b9.rtf" TargetMode="External"/><Relationship Id="rId6" Type="http://schemas.openxmlformats.org/officeDocument/2006/relationships/hyperlink" Target="https://bulkseedsinternational-fr.porkbunlead.workers.dev/aws/bulkseedsinternational-fr-20/feuille-de-contr-le-des-sous-groupes-de-l-gumes-avant-s-lection-c37ba056.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0/planifier-une-offre-de-semences-potag-res-pour-une-graineterie-ind-pen-c50759a0.odt" TargetMode="External"/><Relationship Id="rId3" Type="http://schemas.openxmlformats.org/officeDocument/2006/relationships/hyperlink" Target="https://bulkseedsinternational-fr.porkbunlead.workers.dev/aws/bulkseedsinternational-fr-20/grille-de-comparaison-des-sous-groupes-d-aromatiques-du-catalogue-fc14f752.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 panier de demande et le caractère sans engagement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Micro-pousses ou plantes aromatiques pour élargir une offre de détaillant</a:t>
            </a:r>
          </a:p>
          <a:p>
            <a:r>
              <a:rPr sz="1800">
                <a:hlinkClick r:id="rId4"/>
              </a:rPr>
              <a:t>Préparer pas à pas une demande de semences vers l Irlande du Nord</a:t>
            </a:r>
          </a:p>
          <a:p>
            <a:r>
              <a:rPr sz="1800">
                <a:hlinkClick r:id="rId5"/>
              </a:rPr>
              <a:t>Demande rapide par espèce et espèces A–Z en questions</a:t>
            </a:r>
          </a:p>
          <a:p>
            <a:r>
              <a:rPr sz="1800">
                <a:hlinkClick r:id="rId6"/>
              </a:rPr>
              <a:t>Feuille de contrôle des sous-groupes de légumes avant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une offre de semences potagères pour une graineterie indépendante</a:t>
            </a:r>
          </a:p>
          <a:p>
            <a:r>
              <a:rPr sz="1800">
                <a:hlinkClick r:id="rId3"/>
              </a:rPr>
              <a:t>Grille de comparaison des sous-groupes d aromatiques du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