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1/catalogue-ou-demande-rapide-par-esp-ce-choisir-son-point-d-entr-e-ddf790d3.html" TargetMode="External"/><Relationship Id="rId4" Type="http://schemas.openxmlformats.org/officeDocument/2006/relationships/hyperlink" Target="https://bulkseedsinternational-fr.porkbunlead.workers.dev/aws/bulkseedsinternational-fr-21/pr-parer-sa-demande-de-semences-pour-un-pays-de-destination-nouveau-06608ce3.pdf" TargetMode="External"/><Relationship Id="rId5" Type="http://schemas.openxmlformats.org/officeDocument/2006/relationships/hyperlink" Target="https://bulkseedsinternational-fr.porkbunlead.workers.dev/aws/bulkseedsinternational-fr-21/feuille-de-travail-pr-parer-chaque-position-du-panier-de-demande-27c60aea.docx" TargetMode="External"/><Relationship Id="rId6" Type="http://schemas.openxmlformats.org/officeDocument/2006/relationships/hyperlink" Target="https://bulkseedsinternational-fr.porkbunlead.workers.dev/aws/bulkseedsinternational-fr-21/demande-devis-et-conditions-d-approvisionnement-en-questions-2a93a3b8.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1/grille-de-comparaison-des-entrants-selon-unit-de-vente-et-mode-de-prix-743f5973.xlsx" TargetMode="External"/><Relationship Id="rId3" Type="http://schemas.openxmlformats.org/officeDocument/2006/relationships/hyperlink" Target="https://bulkseedsinternational-fr.porkbunlead.workers.dev/aws/bulkseedsinternational-fr-21/planifier-une-premi-re-s-lection-de-semences-pour-une-jardinerie-8f94106f.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groupes espèces et variétés du catalogue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Catalogue ou demande rapide par espèce choisir son point d'entrée</a:t>
            </a:r>
          </a:p>
          <a:p>
            <a:r>
              <a:rPr sz="1800">
                <a:hlinkClick r:id="rId4"/>
              </a:rPr>
              <a:t>Préparer sa demande de semences pour un pays de destination nouveau</a:t>
            </a:r>
          </a:p>
          <a:p>
            <a:r>
              <a:rPr sz="1800">
                <a:hlinkClick r:id="rId5"/>
              </a:rPr>
              <a:t>Feuille de travail préparer chaque position du panier de demande</a:t>
            </a:r>
          </a:p>
          <a:p>
            <a:r>
              <a:rPr sz="1800">
                <a:hlinkClick r:id="rId6"/>
              </a:rPr>
              <a:t>Demande devis et conditions d'approvisionnement en questions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comparaison des entrants selon unité de vente et mode de prix</a:t>
            </a:r>
          </a:p>
          <a:p>
            <a:r>
              <a:rPr sz="1800">
                <a:hlinkClick r:id="rId3"/>
              </a:rPr>
              <a:t>Planifier une première sélection de semences pour une jardinerie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