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2/choisir-entre-fleurs-et-aromatiques-pour-une-premiere-gamme-de-revente-b8792db1.html" TargetMode="External"/><Relationship Id="rId4" Type="http://schemas.openxmlformats.org/officeDocument/2006/relationships/hyperlink" Target="https://bulkseedsinternational-fr.porkbunlead.workers.dev/aws/bulkseedsinternational-fr-22/planifier-un-r-assort-annuel-de-semences-potag-res-et-florales-106cdfc7.odt" TargetMode="External"/><Relationship Id="rId5" Type="http://schemas.openxmlformats.org/officeDocument/2006/relationships/hyperlink" Target="https://bulkseedsinternational-fr.porkbunlead.workers.dev/aws/bulkseedsinternational-fr-22/traitement-d-une-demande-envoy-e-en-questions-1e089eef.rtf" TargetMode="External"/><Relationship Id="rId6" Type="http://schemas.openxmlformats.org/officeDocument/2006/relationships/hyperlink" Target="https://bulkseedsinternational-fr.porkbunlead.workers.dev/aws/bulkseedsinternational-fr-22/grille-de-comparaison-des-vari-t-s-d-aromatiques-par-genre-et-mode-de--4c758515.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2/feuille-de-travail-r-unir-les-informations-d-une-demande-vers-la-grand-8c509893.docx" TargetMode="External"/><Relationship Id="rId3" Type="http://schemas.openxmlformats.org/officeDocument/2006/relationships/hyperlink" Target="https://bulkseedsinternational-fr.porkbunlead.workers.dev/aws/bulkseedsinternational-fr-22/pr-parer-pas-pas-une-demande-vers-l-australie-avec-code-postal-et-emba-f16fffc0.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structure du catalogue de semences en gros à de nouveaux collaborateurs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fleurs et aromatiques pour une premiere gamme de revente</a:t>
            </a:r>
          </a:p>
          <a:p>
            <a:r>
              <a:rPr sz="1800">
                <a:hlinkClick r:id="rId4"/>
              </a:rPr>
              <a:t>Planifier un réassort annuel de semences potagères et florales</a:t>
            </a:r>
          </a:p>
          <a:p>
            <a:r>
              <a:rPr sz="1800">
                <a:hlinkClick r:id="rId5"/>
              </a:rPr>
              <a:t>Traitement d'une demande envoyée en questions</a:t>
            </a:r>
          </a:p>
          <a:p>
            <a:r>
              <a:rPr sz="1800">
                <a:hlinkClick r:id="rId6"/>
              </a:rPr>
              <a:t>Grille de comparaison des variétés d'aromatiques par genre et mode de prix</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réunir les informations d'une demande vers la Grande-Bretagne</a:t>
            </a:r>
          </a:p>
          <a:p>
            <a:r>
              <a:rPr sz="1800">
                <a:hlinkClick r:id="rId3"/>
              </a:rPr>
              <a:t>Préparer pas à pas une demande vers l'Australie avec code postal et emballage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