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fr/index.html" TargetMode="External"/><Relationship Id="rId3" Type="http://schemas.openxmlformats.org/officeDocument/2006/relationships/hyperlink" Target="https://bulkseedsinternational-websites.s3.eu-north-1.amazonaws.com/bsi/bulkseedsinternational-fr/bulkseedsinternational-fr-23/choisir-entre-l-gumes-et-micro-pousses-pour-diversifier-un-assortiment-573994bf.html" TargetMode="External"/><Relationship Id="rId4" Type="http://schemas.openxmlformats.org/officeDocument/2006/relationships/hyperlink" Target="https://bulkseedsinternational-fr.porkbunlead.workers.dev/aws/bulkseedsinternational-fr-23/grille-de-comparaison-des-vari-t-s-de-basilic-thym-et-romarin-055e96be.xlsx" TargetMode="External"/><Relationship Id="rId5" Type="http://schemas.openxmlformats.org/officeDocument/2006/relationships/hyperlink" Target="https://bulkseedsinternational-fr.porkbunlead.workers.dev/aws/bulkseedsinternational-fr-23/pr-parer-pas-pas-une-demande-de-semences-vers-la-grande-bretagne-198e3dbd.pdf" TargetMode="External"/><Relationship Id="rId6" Type="http://schemas.openxmlformats.org/officeDocument/2006/relationships/hyperlink" Target="https://bulkseedsinternational-fr.porkbunlead.workers.dev/aws/bulkseedsinternational-fr-23/menthe-sauge-et-lavande-questions-sur-les-sous-groupes-aromatiques-4df23160.rtf"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ws/bulkseedsinternational-fr-23/feuille-de-travail-pour-distinguer-les-sous-groupes-de-fleurs-avant-s--e360552f.docx" TargetMode="External"/><Relationship Id="rId3" Type="http://schemas.openxmlformats.org/officeDocument/2006/relationships/hyperlink" Target="https://bulkseedsinternational-fr.porkbunlead.workers.dev/aws/bulkseedsinternational-fr-23/planifier-une-demande-de-semences-de-l-gumes-racines-et-de-carottes-f78a61dc.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Expliquer les sous-groupes du catalogue aromatique à une équipe de vente</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Choisir entre légumes et micro-pousses pour diversifier un assortiment</a:t>
            </a:r>
          </a:p>
          <a:p>
            <a:r>
              <a:rPr sz="1800">
                <a:hlinkClick r:id="rId4"/>
              </a:rPr>
              <a:t>Grille de comparaison des variétés de basilic thym et romarin</a:t>
            </a:r>
          </a:p>
          <a:p>
            <a:r>
              <a:rPr sz="1800">
                <a:hlinkClick r:id="rId5"/>
              </a:rPr>
              <a:t>Préparer pas à pas une demande de semences vers la Grande-Bretagne</a:t>
            </a:r>
          </a:p>
          <a:p>
            <a:r>
              <a:rPr sz="1800">
                <a:hlinkClick r:id="rId6"/>
              </a:rPr>
              <a:t>Menthe sauge et lavande questions sur les sous-groupes aromatiques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Feuille de travail pour distinguer les sous-groupes de fleurs avant sélection</a:t>
            </a:r>
          </a:p>
          <a:p>
            <a:r>
              <a:rPr sz="1800">
                <a:hlinkClick r:id="rId3"/>
              </a:rPr>
              <a:t>Planifier une demande de semences de légumes-racines et de carottes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