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4/prix-par-1000-graines-ou-paliers-au-kilo-quel-mode-de-prix-lire-en-pre-90c03a3f.html" TargetMode="External"/><Relationship Id="rId4" Type="http://schemas.openxmlformats.org/officeDocument/2006/relationships/hyperlink" Target="https://bulkseedsinternational-fr.porkbunlead.workers.dev/aws/bulkseedsinternational-fr-24/feuille-de-travail-pour-classer-une-pr-selection-par-groupe-du-catalog-0bdc0e91.docx" TargetMode="External"/><Relationship Id="rId5" Type="http://schemas.openxmlformats.org/officeDocument/2006/relationships/hyperlink" Target="https://bulkseedsinternational-fr.porkbunlead.workers.dev/aws/bulkseedsinternational-fr-24/planifier-une-selection-equilibree-entre-especes-courantes-et-groupes--67241ea1.odt" TargetMode="External"/><Relationship Id="rId6" Type="http://schemas.openxmlformats.org/officeDocument/2006/relationships/hyperlink" Target="https://bulkseedsinternational-fr.porkbunlead.workers.dev/aws/bulkseedsinternational-fr-24/d-crire-chaque-position-par-son-nom-botanique-pour-viter-les-confusion-c3154137.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4/grille-de-comparaison-des-varietes-aromatiques-par-sous-groupe-et-espe-e4f5d988.xlsx" TargetMode="External"/><Relationship Id="rId3" Type="http://schemas.openxmlformats.org/officeDocument/2006/relationships/hyperlink" Target="https://bulkseedsinternational-fr.porkbunlead.workers.dev/aws/bulkseedsinternational-fr-24/prix-sur-demande-en-questions-ce-que-je-peux-pr-parer-sans-tarif-affic-ffe30be9.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catalogue aromatique une espece peut contenir plusieurs selections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par 1000 graines ou paliers au kilo quel mode de prix lire en premier</a:t>
            </a:r>
          </a:p>
          <a:p>
            <a:r>
              <a:rPr sz="1800">
                <a:hlinkClick r:id="rId4"/>
              </a:rPr>
              <a:t>Feuille de travail pour classer une préselection par groupe du catalogue</a:t>
            </a:r>
          </a:p>
          <a:p>
            <a:r>
              <a:rPr sz="1800">
                <a:hlinkClick r:id="rId5"/>
              </a:rPr>
              <a:t>Planifier une selection equilibree entre especes courantes et groupes moins courants</a:t>
            </a:r>
          </a:p>
          <a:p>
            <a:r>
              <a:rPr sz="1800">
                <a:hlinkClick r:id="rId6"/>
              </a:rPr>
              <a:t>Décrire chaque position par son nom botanique pour éviter les confusions de variétés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comparaison des varietes aromatiques par sous-groupe et espece</a:t>
            </a:r>
          </a:p>
          <a:p>
            <a:r>
              <a:rPr sz="1800">
                <a:hlinkClick r:id="rId3"/>
              </a:rPr>
              <a:t>Prix sur demande en questions ce que je peux préparer sans tarif affiché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