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5/plantes-m-dicinales-et-aromatiques-rares-dans-le-catalogue-a739ecd2.html" TargetMode="External"/><Relationship Id="rId4" Type="http://schemas.openxmlformats.org/officeDocument/2006/relationships/hyperlink" Target="https://bulkseedsinternational-fr.porkbunlead.workers.dev/aws/bulkseedsinternational-fr-25/feuille-de-travail-v-rification-des-entrants-prix-sur-demande-0c9969a3.docx" TargetMode="External"/><Relationship Id="rId5" Type="http://schemas.openxmlformats.org/officeDocument/2006/relationships/hyperlink" Target="https://bulkseedsinternational-fr.porkbunlead.workers.dev/aws/bulkseedsinternational-fr-25/pr-parer-pas-pas-un-r-assort-interrompu-de-semences-aromatiques-20227d2a.pdf" TargetMode="External"/><Relationship Id="rId6" Type="http://schemas.openxmlformats.org/officeDocument/2006/relationships/hyperlink" Target="https://bulkseedsinternational-fr.porkbunlead.workers.dev/aws/bulkseedsinternational-fr-25/planifier-une-demande-de-semences-en-partant-d-une-esp-ce-d-j-cibl-e-b6818713.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5/grille-de-comparaison-des-phrases-de-description-disponibles-par-entr--ca7cb711.xlsx" TargetMode="External"/><Relationship Id="rId3" Type="http://schemas.openxmlformats.org/officeDocument/2006/relationships/hyperlink" Target="https://bulkseedsinternational-fr.porkbunlead.workers.dev/aws/bulkseedsinternational-fr-25/vari-t-s-additionnelles-en-questions-fc7b7da1.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mention sans engagement et les conditions d approvisionnement séparées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Plantes médicinales et aromatiques rares dans le catalogue</a:t>
            </a:r>
          </a:p>
          <a:p>
            <a:r>
              <a:rPr sz="1800">
                <a:hlinkClick r:id="rId4"/>
              </a:rPr>
              <a:t>Feuille de travail vérification des entrants à prix sur demande</a:t>
            </a:r>
          </a:p>
          <a:p>
            <a:r>
              <a:rPr sz="1800">
                <a:hlinkClick r:id="rId5"/>
              </a:rPr>
              <a:t>Préparer pas à pas un réassort interrompu de semences aromatiques</a:t>
            </a:r>
          </a:p>
          <a:p>
            <a:r>
              <a:rPr sz="1800">
                <a:hlinkClick r:id="rId6"/>
              </a:rPr>
              <a:t>Planifier une demande de semences en partant d'une espèce déjà ciblée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comparaison des phrases de description disponibles par entrée</a:t>
            </a:r>
          </a:p>
          <a:p>
            <a:r>
              <a:rPr sz="1800">
                <a:hlinkClick r:id="rId3"/>
              </a:rPr>
              <a:t>Variétés additionnelles en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