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fr/index.html" TargetMode="External"/><Relationship Id="rId3" Type="http://schemas.openxmlformats.org/officeDocument/2006/relationships/hyperlink" Target="https://bulkseedsinternational-websites.s3.eu-north-1.amazonaws.com/bsi/bulkseedsinternational-fr/bulkseedsinternational-fr-26/cultiver-r-colter-ou-revendre-trois-usages-qui-changent-la-lecture-du--afbc3247.html" TargetMode="External"/><Relationship Id="rId4" Type="http://schemas.openxmlformats.org/officeDocument/2006/relationships/hyperlink" Target="https://bulkseedsinternational-fr.porkbunlead.workers.dev/aws/bulkseedsinternational-fr-26/catalogues-multilingues-et-commandes-ce-qui-change-quand-les-noms-vari-169e4487.rtf" TargetMode="External"/><Relationship Id="rId5" Type="http://schemas.openxmlformats.org/officeDocument/2006/relationships/hyperlink" Target="https://bulkseedsinternational-fr.porkbunlead.workers.dev/aws/bulkseedsinternational-fr-26/r-f-rences-internes-du-catalogue-classement-et-suivi-par-code-16cdcdf6.xlsx" TargetMode="External"/><Relationship Id="rId6" Type="http://schemas.openxmlformats.org/officeDocument/2006/relationships/hyperlink" Target="https://bulkseedsinternational-fr.porkbunlead.workers.dev/aws/bulkseedsinternational-fr-26/tablir-un-budget-pr-visionnel-de-semences-partir-des-paliers-de-quanti-175ca7de.pdf"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aws/bulkseedsinternational-fr-26/planifier-un-approvisionnement-de-semences-pour-une-saison-de-vente-co-1b4c55cd.odt" TargetMode="External"/><Relationship Id="rId3" Type="http://schemas.openxmlformats.org/officeDocument/2006/relationships/hyperlink" Target="https://bulkseedsinternational-fr.porkbunlead.workers.dev/aws/bulkseedsinternational-fr-26/feuille-de-contr-le-pour-un-premier-entretien-avec-un-fournisseur-de-s-51afd7e1.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catalogue vu par le service client d'un revendeur</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Cultiver, récolter ou revendre : trois usages qui changent la lecture du catalogue de semences</a:t>
            </a:r>
          </a:p>
          <a:p>
            <a:r>
              <a:rPr sz="1800">
                <a:hlinkClick r:id="rId4"/>
              </a:rPr>
              <a:t>Catalogues multilingues et commandes : ce qui change quand les noms varient</a:t>
            </a:r>
          </a:p>
          <a:p>
            <a:r>
              <a:rPr sz="1800">
                <a:hlinkClick r:id="rId5"/>
              </a:rPr>
              <a:t>Références internes du catalogue : classement et suivi par code</a:t>
            </a:r>
          </a:p>
          <a:p>
            <a:r>
              <a:rPr sz="1800">
                <a:hlinkClick r:id="rId6"/>
              </a:rPr>
              <a:t>Établir un budget prévisionnel de semences à partir des paliers de quantité affichés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Planifier un approvisionnement de semences pour une saison de vente complète</a:t>
            </a:r>
          </a:p>
          <a:p>
            <a:r>
              <a:rPr sz="1800">
                <a:hlinkClick r:id="rId3"/>
              </a:rPr>
              <a:t>Feuille de contrôle pour un premier entretien avec un fournisseur de semences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