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7/codes-de-r-f-rence-bsi-retrouver-chaque-vari-t-sans-ambigu-t-d89be890.html" TargetMode="External"/><Relationship Id="rId4" Type="http://schemas.openxmlformats.org/officeDocument/2006/relationships/hyperlink" Target="https://bulkseedsinternational-fr.porkbunlead.workers.dev/aws/bulkseedsinternational-fr-27/feuille-de-travail-tenue-d-une-liste-de-r-f-rences-26cefa8c.docx" TargetMode="External"/><Relationship Id="rId5" Type="http://schemas.openxmlformats.org/officeDocument/2006/relationships/hyperlink" Target="https://bulkseedsinternational-fr.porkbunlead.workers.dev/aws/bulkseedsinternational-fr-27/reconstituer-une-s-lection-partir-des-seuls-codes-de-r-f-rence-3e5cbfcb.pdf" TargetMode="External"/><Relationship Id="rId6" Type="http://schemas.openxmlformats.org/officeDocument/2006/relationships/hyperlink" Target="https://bulkseedsinternational-fr.porkbunlead.workers.dev/aws/bulkseedsinternational-fr-27/grille-de-comparaison-des-entr-es-par-forme-de-r-f-rence-52defd35.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7/codes-bsi-fl-et-bsi-h-en-questions-b27b1564.rtf" TargetMode="External"/><Relationship Id="rId3" Type="http://schemas.openxmlformats.org/officeDocument/2006/relationships/hyperlink" Target="https://bulkseedsinternational-fr.porkbunlead.workers.dev/aws/bulkseedsinternational-fr-27/planifier-une-s-lection-qui-reste-tra-able-par-ses-r-f-rences-bd719e6e.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la référence interne comme fil conducteur d'une commande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Codes de référence BSI : retrouver chaque variété sans ambiguïté</a:t>
            </a:r>
          </a:p>
          <a:p>
            <a:r>
              <a:rPr sz="1800">
                <a:hlinkClick r:id="rId4"/>
              </a:rPr>
              <a:t>Feuille de travail tenue d'une liste de références</a:t>
            </a:r>
          </a:p>
          <a:p>
            <a:r>
              <a:rPr sz="1800">
                <a:hlinkClick r:id="rId5"/>
              </a:rPr>
              <a:t>Reconstituer une sélection à partir des seuls codes de référence</a:t>
            </a:r>
          </a:p>
          <a:p>
            <a:r>
              <a:rPr sz="1800">
                <a:hlinkClick r:id="rId6"/>
              </a:rPr>
              <a:t>Grille de comparaison des entrées par forme de référence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Codes BSI-FL et BSI-H en questions</a:t>
            </a:r>
          </a:p>
          <a:p>
            <a:r>
              <a:rPr sz="1800">
                <a:hlinkClick r:id="rId3"/>
              </a:rPr>
              <a:t>Planifier une sélection qui reste traçable par ses références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