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8/choisir-entre-semences-de-basilic-et-de-persil-pour-une-gamme-d-aromat-7936842f.html" TargetMode="External"/><Relationship Id="rId4" Type="http://schemas.openxmlformats.org/officeDocument/2006/relationships/hyperlink" Target="https://bulkseedsinternational-fr.porkbunlead.workers.dev/aws/bulkseedsinternational-fr-28/semences-de-coriandre-d-aneth-et-de-ciboulette-en-questions-06f56565.rtf" TargetMode="External"/><Relationship Id="rId5" Type="http://schemas.openxmlformats.org/officeDocument/2006/relationships/hyperlink" Target="https://bulkseedsinternational-fr.porkbunlead.workers.dev/aws/bulkseedsinternational-fr-28/planifier-une-offre-de-semences-de-salades-et-de-radis-pour-un-point-d-398ae3db.odt" TargetMode="External"/><Relationship Id="rId6" Type="http://schemas.openxmlformats.org/officeDocument/2006/relationships/hyperlink" Target="https://bulkseedsinternational-fr.porkbunlead.workers.dev/aws/bulkseedsinternational-fr-28/grille-de-comparaison-des-vari-t-s-de-laitues-et-de-l-gumes-feuilles-737e266b.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8/pr-parer-pas-pas-une-demande-de-semences-de-courges-et-de-melons-a723578b.pdf" TargetMode="External"/><Relationship Id="rId3" Type="http://schemas.openxmlformats.org/officeDocument/2006/relationships/hyperlink" Target="https://bulkseedsinternational-fr.porkbunlead.workers.dev/aws/bulkseedsinternational-fr-28/feuille-de-travail-pour-une-s-lection-de-semences-d-aubergines-et-de-p-aca744a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différence entre semences de légumes et semences de micro-pousses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semences de basilic et de persil pour une gamme d aromatiques</a:t>
            </a:r>
          </a:p>
          <a:p>
            <a:r>
              <a:rPr sz="1800">
                <a:hlinkClick r:id="rId4"/>
              </a:rPr>
              <a:t>Semences de coriandre d aneth et de ciboulette en questions</a:t>
            </a:r>
          </a:p>
          <a:p>
            <a:r>
              <a:rPr sz="1800">
                <a:hlinkClick r:id="rId5"/>
              </a:rPr>
              <a:t>Planifier une offre de semences de salades et de radis pour un point de vente</a:t>
            </a:r>
          </a:p>
          <a:p>
            <a:r>
              <a:rPr sz="1800">
                <a:hlinkClick r:id="rId6"/>
              </a:rPr>
              <a:t>Grille de comparaison des variétés de laitues et de légumes-feuilles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Préparer pas à pas une demande de semences de courges et de melons</a:t>
            </a:r>
          </a:p>
          <a:p>
            <a:r>
              <a:rPr sz="1800">
                <a:hlinkClick r:id="rId3"/>
              </a:rPr>
              <a:t>Feuille de travail pour une sélection de semences d aubergines et de poivrons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