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fr/index.html" TargetMode="External"/><Relationship Id="rId3" Type="http://schemas.openxmlformats.org/officeDocument/2006/relationships/hyperlink" Target="https://bulkseedsinternational-websites.s3.eu-north-1.amazonaws.com/bsi/bulkseedsinternational-fr/bulkseedsinternational-fr-29/combien-de-positions-par-groupe-de-semences-pour-une-premi-re-demande-33d29857.html" TargetMode="External"/><Relationship Id="rId4" Type="http://schemas.openxmlformats.org/officeDocument/2006/relationships/hyperlink" Target="https://bulkseedsinternational-fr.porkbunlead.workers.dev/aws/bulkseedsinternational-fr-29/planifier-une-demande-plusieurs-livraisons-chelonn-es-30331526.odt" TargetMode="External"/><Relationship Id="rId5" Type="http://schemas.openxmlformats.org/officeDocument/2006/relationships/hyperlink" Target="https://bulkseedsinternational-fr.porkbunlead.workers.dev/aws/bulkseedsinternational-fr-29/passer-d-une-liste-de-souhaits-des-positions-pr-tes-lexamen-34e9ef5b.pdf" TargetMode="External"/><Relationship Id="rId6" Type="http://schemas.openxmlformats.org/officeDocument/2006/relationships/hyperlink" Target="https://bulkseedsinternational-fr.porkbunlead.workers.dev/aws/bulkseedsinternational-fr-29/grille-de-comparaison-des-statuts-de-prix-sur-demande-et-prix-affich-5b446b00.xls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ws/bulkseedsinternational-fr-29/description-absente-r-f-rence-historique-ou-prix-sur-demande-en-questi-78b1f92b.rtf" TargetMode="External"/><Relationship Id="rId3" Type="http://schemas.openxmlformats.org/officeDocument/2006/relationships/hyperlink" Target="https://bulkseedsinternational-fr.porkbunlead.workers.dev/aws/bulkseedsinternational-fr-29/feuille-de-travail-pour-une-demande-couvrant-les-quatre-groupes-du-cat-a230ac7b.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Expliquer les sous-groupes de légumes-racines à une équipe</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Combien de positions par groupe de semences pour une première demande</a:t>
            </a:r>
          </a:p>
          <a:p>
            <a:r>
              <a:rPr sz="1800">
                <a:hlinkClick r:id="rId4"/>
              </a:rPr>
              <a:t>Planifier une demande à plusieurs livraisons échelonnées</a:t>
            </a:r>
          </a:p>
          <a:p>
            <a:r>
              <a:rPr sz="1800">
                <a:hlinkClick r:id="rId5"/>
              </a:rPr>
              <a:t>Passer d une liste de souhaits à des positions prêtes à lexamen</a:t>
            </a:r>
          </a:p>
          <a:p>
            <a:r>
              <a:rPr sz="1800">
                <a:hlinkClick r:id="rId6"/>
              </a:rPr>
              <a:t>Grille de comparaison des statuts de prix sur demande et prix affiché</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Description absente référence historique ou prix sur demande en questions</a:t>
            </a:r>
          </a:p>
          <a:p>
            <a:r>
              <a:rPr sz="1800">
                <a:hlinkClick r:id="rId3"/>
              </a:rPr>
              <a:t>Feuille de travail pour une demande couvrant les quatre groupes du catalogue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