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3/esp-ces-vari-t-s-et-r-f-rences-trois-niveaux-distinguer-dans-le-catalo-5fea27e3.html" TargetMode="External"/><Relationship Id="rId4" Type="http://schemas.openxmlformats.org/officeDocument/2006/relationships/hyperlink" Target="https://bulkseedsinternational-fr.porkbunlead.workers.dev/aws/bulkseedsinternational-fr-3/grille-de-comparaison-des-entr-es-du-catalogue-16f1416f.xlsx" TargetMode="External"/><Relationship Id="rId5" Type="http://schemas.openxmlformats.org/officeDocument/2006/relationships/hyperlink" Target="https://bulkseedsinternational-fr.porkbunlead.workers.dev/aws/bulkseedsinternational-fr-3/prix-affich-s-et-prix-sur-demande-ce-que-cela-implique-259461e1.rtf" TargetMode="External"/><Relationship Id="rId6" Type="http://schemas.openxmlformats.org/officeDocument/2006/relationships/hyperlink" Target="https://bulkseedsinternational-fr.porkbunlead.workers.dev/aws/bulkseedsinternational-fr-3/comparer-les-paliers-de-quantit-et-leur-effet-sur-le-prix-au-kilo-6b853070.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3/feuille-de-travail-pour-v-rifier-une-s-lection-avant-la-demande-9a8f9c2b.docx" TargetMode="External"/><Relationship Id="rId3" Type="http://schemas.openxmlformats.org/officeDocument/2006/relationships/hyperlink" Target="https://bulkseedsinternational-fr.porkbunlead.workers.dev/aws/bulkseedsinternational-fr-3/r-partir-un-assortiment-entre-l-gumes-fleurs-aromatiques-et-micro-pous-b6e3114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Semences pour l'Australie et la Grande-Bretagne : où vérifier les conditions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Espèces, variétés et références : trois niveaux à distinguer dans le catalogue</a:t>
            </a:r>
          </a:p>
          <a:p>
            <a:r>
              <a:rPr sz="1800">
                <a:hlinkClick r:id="rId4"/>
              </a:rPr>
              <a:t>Grille de comparaison des entrées du catalogue</a:t>
            </a:r>
          </a:p>
          <a:p>
            <a:r>
              <a:rPr sz="1800">
                <a:hlinkClick r:id="rId5"/>
              </a:rPr>
              <a:t>Prix affichés et prix sur demande : ce que cela implique</a:t>
            </a:r>
          </a:p>
          <a:p>
            <a:r>
              <a:rPr sz="1800">
                <a:hlinkClick r:id="rId6"/>
              </a:rPr>
              <a:t>Comparer les paliers de quantité et leur effet sur le prix au kilo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vérifier une sélection avant la demande</a:t>
            </a:r>
          </a:p>
          <a:p>
            <a:r>
              <a:rPr sz="1800">
                <a:hlinkClick r:id="rId3"/>
              </a:rPr>
              <a:t>Répartir un assortiment entre légumes, fleurs, aromatiques et micro-pousses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