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30/choisir-son-premier-groupe-de-semences-pour-une-gamme-de-revente-633eb96f.html" TargetMode="External"/><Relationship Id="rId4" Type="http://schemas.openxmlformats.org/officeDocument/2006/relationships/hyperlink" Target="https://bulkseedsinternational-fr.porkbunlead.workers.dev/aws/bulkseedsinternational-fr-30/planifier-une-offre-de-semences-pour-une-jardinerie-qui-ouvre-55ecfceb.odt" TargetMode="External"/><Relationship Id="rId5" Type="http://schemas.openxmlformats.org/officeDocument/2006/relationships/hyperlink" Target="https://bulkseedsinternational-fr.porkbunlead.workers.dev/aws/bulkseedsinternational-fr-30/basilic-menthe-et-lavande-en-questions-7fdeee8c.rtf" TargetMode="External"/><Relationship Id="rId6" Type="http://schemas.openxmlformats.org/officeDocument/2006/relationships/hyperlink" Target="https://bulkseedsinternational-fr.porkbunlead.workers.dev/aws/bulkseedsinternational-fr-30/feuille-de-contr-le-pour-une-s-lection-de-semences-de-tomates-et-de-l--c0ff0480.doc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30/pr-parer-pas-pas-une-premi-re-s-lection-de-semences-aromatiques-d1f09735.pdf" TargetMode="External"/><Relationship Id="rId3" Type="http://schemas.openxmlformats.org/officeDocument/2006/relationships/hyperlink" Target="https://bulkseedsinternational-fr.porkbunlead.workers.dev/aws/bulkseedsinternational-fr-30/grille-de-comparaison-des-entr-es-du-catalogue-par-forme-de-prix-et-un-f8e410c7.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la différence entre prix par 1000 graines et paliers au kilo à une équipe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son premier groupe de semences pour une gamme de revente</a:t>
            </a:r>
          </a:p>
          <a:p>
            <a:r>
              <a:rPr sz="1800">
                <a:hlinkClick r:id="rId4"/>
              </a:rPr>
              <a:t>Planifier une offre de semences pour une jardinerie qui ouvre</a:t>
            </a:r>
          </a:p>
          <a:p>
            <a:r>
              <a:rPr sz="1800">
                <a:hlinkClick r:id="rId5"/>
              </a:rPr>
              <a:t>Basilic, menthe et lavande en questions</a:t>
            </a:r>
          </a:p>
          <a:p>
            <a:r>
              <a:rPr sz="1800">
                <a:hlinkClick r:id="rId6"/>
              </a:rPr>
              <a:t>Feuille de contrôle pour une sélection de semences de tomates et de légumes-feuilles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Préparer pas à pas une première sélection de semences aromatiques</a:t>
            </a:r>
          </a:p>
          <a:p>
            <a:r>
              <a:rPr sz="1800">
                <a:hlinkClick r:id="rId3"/>
              </a:rPr>
              <a:t>Grille de comparaison des entrées du catalogue par forme de prix et unité</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