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31/choisir-entre-basilic-coriandre-et-aneth-pour-d-marrer-une-gamme-d-aro-d9029046.html" TargetMode="External"/><Relationship Id="rId4" Type="http://schemas.openxmlformats.org/officeDocument/2006/relationships/hyperlink" Target="https://bulkseedsinternational-fr.porkbunlead.workers.dev/aws/bulkseedsinternational-fr-31/grille-de-comparaison-des-entr-es-de-la-rubrique-additional-varieties-46bb8322.xlsx" TargetMode="External"/><Relationship Id="rId5" Type="http://schemas.openxmlformats.org/officeDocument/2006/relationships/hyperlink" Target="https://bulkseedsinternational-fr.porkbunlead.workers.dev/aws/bulkseedsinternational-fr-31/pr-parer-pas-pas-une-s-lection-de-semences-de-fleurs-vivaces-pour-la-r-5d58809a.pdf" TargetMode="External"/><Relationship Id="rId6" Type="http://schemas.openxmlformats.org/officeDocument/2006/relationships/hyperlink" Target="https://bulkseedsinternational-fr.porkbunlead.workers.dev/aws/bulkseedsinternational-fr-31/esp-ces-uniques-et-genres-artenreiche-dans-le-catalogue-aromatique-en--656bfe74.rt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31/feuille-de-contr-le-pour-une-s-lection-de-semences-de-menthe-et-de-sau-7bc035de.docx" TargetMode="External"/><Relationship Id="rId3" Type="http://schemas.openxmlformats.org/officeDocument/2006/relationships/hyperlink" Target="https://bulkseedsinternational-fr.porkbunlead.workers.dev/aws/bulkseedsinternational-fr-31/planifier-une-offre-de-semences-de-fleurs-annuelles-pour-une-jardineri-7ec90903.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les trois modes de prix du catalogue à une équipe de jardinerie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entre basilic, coriandre et aneth pour démarrer une gamme d aromatiques</a:t>
            </a:r>
          </a:p>
          <a:p>
            <a:r>
              <a:rPr sz="1800">
                <a:hlinkClick r:id="rId4"/>
              </a:rPr>
              <a:t>Grille de comparaison des entrées de la rubrique Additional varieties</a:t>
            </a:r>
          </a:p>
          <a:p>
            <a:r>
              <a:rPr sz="1800">
                <a:hlinkClick r:id="rId5"/>
              </a:rPr>
              <a:t>Préparer pas à pas une sélection de semences de fleurs vivaces pour la revente</a:t>
            </a:r>
          </a:p>
          <a:p>
            <a:r>
              <a:rPr sz="1800">
                <a:hlinkClick r:id="rId6"/>
              </a:rPr>
              <a:t>Espèces uniques et genres artenreiche dans le catalogue aromatique en questions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Feuille de contrôle pour une sélection de semences de menthe et de sauge</a:t>
            </a:r>
          </a:p>
          <a:p>
            <a:r>
              <a:rPr sz="1800">
                <a:hlinkClick r:id="rId3"/>
              </a:rPr>
              <a:t>Planifier une offre de semences de fleurs annuelles pour une jardinerie saisonnière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