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5/panier-de-demande-ou-demande-rapide-par-esp-ce-choisir-son-point-de-d--d7f2be6c.html" TargetMode="External"/><Relationship Id="rId4" Type="http://schemas.openxmlformats.org/officeDocument/2006/relationships/hyperlink" Target="https://bulkseedsinternational-fr.porkbunlead.workers.dev/aws/bulkseedsinternational-fr-5/prix-affich-ou-prix-sur-demande-comment-traiter-les-deux-cas-079b0abe.rtf" TargetMode="External"/><Relationship Id="rId5" Type="http://schemas.openxmlformats.org/officeDocument/2006/relationships/hyperlink" Target="https://bulkseedsinternational-fr.porkbunlead.workers.dev/aws/bulkseedsinternational-fr-5/grille-de-comparaison-des-quatre-groupes-de-semences-avant-r-partition-51efffc6.xlsx" TargetMode="External"/><Relationship Id="rId6" Type="http://schemas.openxmlformats.org/officeDocument/2006/relationships/hyperlink" Target="https://bulkseedsinternational-fr.porkbunlead.workers.dev/aws/bulkseedsinternational-fr-5/r-diger-une-demande-de-devis-exploitable-de-la-premi-re-vari-t-l-envoi-875dd4d9.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5/planifier-une-premi-re-demande-vers-un-pays-de-destination-inconnu-933f1ebc.odt" TargetMode="External"/><Relationship Id="rId3" Type="http://schemas.openxmlformats.org/officeDocument/2006/relationships/hyperlink" Target="https://bulkseedsinternational-fr.porkbunlead.workers.dev/aws/bulkseedsinternational-fr-5/feuille-de-travail-pour-contr-ler-chaque-ligne-du-panier-de-demande-d1ba297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choix de l espèce à l examen du devis en trois étapes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Panier de demande ou demande rapide par espèce : choisir son point de départ</a:t>
            </a:r>
          </a:p>
          <a:p>
            <a:r>
              <a:rPr sz="1800">
                <a:hlinkClick r:id="rId4"/>
              </a:rPr>
              <a:t>Prix affiché ou prix sur demande : comment traiter les deux cas</a:t>
            </a:r>
          </a:p>
          <a:p>
            <a:r>
              <a:rPr sz="1800">
                <a:hlinkClick r:id="rId5"/>
              </a:rPr>
              <a:t>Grille de comparaison des quatre groupes de semences avant répartition</a:t>
            </a:r>
          </a:p>
          <a:p>
            <a:r>
              <a:rPr sz="1800">
                <a:hlinkClick r:id="rId6"/>
              </a:rPr>
              <a:t>Rédiger une demande de devis exploitable de la première variété à l envoi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une première demande vers un pays de destination inconnu</a:t>
            </a:r>
          </a:p>
          <a:p>
            <a:r>
              <a:rPr sz="1800">
                <a:hlinkClick r:id="rId3"/>
              </a:rPr>
              <a:t>Feuille de travail pour contrôler chaque ligne du panier de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