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6/prix-au-kilo-et-prix-sur-demande-dans-un-m-me-panier-4456bca4.html" TargetMode="External"/><Relationship Id="rId4" Type="http://schemas.openxmlformats.org/officeDocument/2006/relationships/hyperlink" Target="https://bulkseedsinternational-fr.porkbunlead.workers.dev/aws/bulkseedsinternational-fr-6/feuille-de-travail-contr-le-des-entr-es-sans-prix-046b53bf.docx" TargetMode="External"/><Relationship Id="rId5" Type="http://schemas.openxmlformats.org/officeDocument/2006/relationships/hyperlink" Target="https://bulkseedsinternational-fr.porkbunlead.workers.dev/aws/bulkseedsinternational-fr-6/d-crire-une-vari-t-sans-description-disponible-253bde1b.pdf" TargetMode="External"/><Relationship Id="rId6" Type="http://schemas.openxmlformats.org/officeDocument/2006/relationships/hyperlink" Target="https://bulkseedsinternational-fr.porkbunlead.workers.dev/aws/bulkseedsinternational-fr-6/grille-de-lecture-des-entr-es-prix-sur-demande-522d50e0.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6/quantit-en-poids-ou-en-nombre-de-graines-835382da.rtf" TargetMode="External"/><Relationship Id="rId3" Type="http://schemas.openxmlformats.org/officeDocument/2006/relationships/hyperlink" Target="https://bulkseedsinternational-fr.porkbunlead.workers.dev/aws/bulkseedsinternational-fr-6/planifier-une-demande-multi-esp-ces-par-genres-b2cca51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nom commercial au nom botanique dans la demande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Prix au kilo et prix sur demande dans un même panier</a:t>
            </a:r>
          </a:p>
          <a:p>
            <a:r>
              <a:rPr sz="1800">
                <a:hlinkClick r:id="rId4"/>
              </a:rPr>
              <a:t>Feuille de travail contrôle des entrées sans prix</a:t>
            </a:r>
          </a:p>
          <a:p>
            <a:r>
              <a:rPr sz="1800">
                <a:hlinkClick r:id="rId5"/>
              </a:rPr>
              <a:t>Décrire une variété sans description disponible</a:t>
            </a:r>
          </a:p>
          <a:p>
            <a:r>
              <a:rPr sz="1800">
                <a:hlinkClick r:id="rId6"/>
              </a:rPr>
              <a:t>Grille de lecture des entrées prix sur demande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Quantité en poids ou en nombre de graines</a:t>
            </a:r>
          </a:p>
          <a:p>
            <a:r>
              <a:rPr sz="1800">
                <a:hlinkClick r:id="rId3"/>
              </a:rPr>
              <a:t>Planifier une demande multi-espèces par genres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