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7/demande-rapide-ou-catalogue-complet-choisir-son-point-de-d-part-661f3f20.html" TargetMode="External"/><Relationship Id="rId4" Type="http://schemas.openxmlformats.org/officeDocument/2006/relationships/hyperlink" Target="https://bulkseedsinternational-fr.porkbunlead.workers.dev/aws/bulkseedsinternational-fr-7/passer-d-une-espece-souhaitee-a-une-demande-verifiable-pas-a-pas-25342829.pdf" TargetMode="External"/><Relationship Id="rId5" Type="http://schemas.openxmlformats.org/officeDocument/2006/relationships/hyperlink" Target="https://bulkseedsinternational-fr.porkbunlead.workers.dev/aws/bulkseedsinternational-fr-7/planifier-une-demande-destinee-a-un-marche-non-encore-experimente-5ab3a2c0.odt" TargetMode="External"/><Relationship Id="rId6" Type="http://schemas.openxmlformats.org/officeDocument/2006/relationships/hyperlink" Target="https://bulkseedsinternational-fr.porkbunlead.workers.dev/aws/bulkseedsinternational-fr-7/demande-devis-conditions-questions-courantes-6a279261.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7/feuille-de-travail-pour-formuler-chaque-position-du-panier-8cd5b23f.docx" TargetMode="External"/><Relationship Id="rId3" Type="http://schemas.openxmlformats.org/officeDocument/2006/relationships/hyperlink" Target="https://bulkseedsinternational-fr.porkbunlead.workers.dev/aws/bulkseedsinternational-fr-7/grille-de-comparaison-des-quatre-groupes-de-semences-d8aafdb5.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Groupes de semences et niveaux de designation dans le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ou catalogue complet : choisir son point de départ</a:t>
            </a:r>
          </a:p>
          <a:p>
            <a:r>
              <a:rPr sz="1800">
                <a:hlinkClick r:id="rId4"/>
              </a:rPr>
              <a:t>Passer d'une espece souhaitee a une demande verifiable pas a pas</a:t>
            </a:r>
          </a:p>
          <a:p>
            <a:r>
              <a:rPr sz="1800">
                <a:hlinkClick r:id="rId5"/>
              </a:rPr>
              <a:t>Planifier une demande destinee a un marche non encore experimente</a:t>
            </a:r>
          </a:p>
          <a:p>
            <a:r>
              <a:rPr sz="1800">
                <a:hlinkClick r:id="rId6"/>
              </a:rPr>
              <a:t>Demande, devis, conditions : questions courantes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formuler chaque position du panier</a:t>
            </a:r>
          </a:p>
          <a:p>
            <a:r>
              <a:rPr sz="1800">
                <a:hlinkClick r:id="rId3"/>
              </a:rPr>
              <a:t>Grille de comparaison des quatre groupes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