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fr/index.html" TargetMode="External"/><Relationship Id="rId3" Type="http://schemas.openxmlformats.org/officeDocument/2006/relationships/hyperlink" Target="https://bulkseedsinternational-websites.s3.eu-north-1.amazonaws.com/bsi/bulkseedsinternational-fr/bulkseedsinternational-fr-8/prix-au-kilo-par-paliers-ou-prix-sur-demande-choisir-la-bonne-lecture-056fc232.html" TargetMode="External"/><Relationship Id="rId4" Type="http://schemas.openxmlformats.org/officeDocument/2006/relationships/hyperlink" Target="https://bulkseedsinternational-fr.porkbunlead.workers.dev/aws/bulkseedsinternational-fr-8/feuille-de-travail-prix-affich-et-prix-sur-demande-02c32397.docx" TargetMode="External"/><Relationship Id="rId5" Type="http://schemas.openxmlformats.org/officeDocument/2006/relationships/hyperlink" Target="https://bulkseedsinternational-fr.porkbunlead.workers.dev/aws/bulkseedsinternational-fr-8/pr-parer-une-demande-de-semences-avec-des-paliers-de-quantit-et-des-va-1dbd4b54.pdf" TargetMode="External"/><Relationship Id="rId6" Type="http://schemas.openxmlformats.org/officeDocument/2006/relationships/hyperlink" Target="https://bulkseedsinternational-fr.porkbunlead.workers.dev/aws/bulkseedsinternational-fr-8/planifier-un-assortiment-avec-des-entr-es-prix-variable-2002a72d.odt"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ws/bulkseedsinternational-fr-8/paliers-de-quantit-et-unit-s-de-vente-en-questions-312ff771.rtf" TargetMode="External"/><Relationship Id="rId3" Type="http://schemas.openxmlformats.org/officeDocument/2006/relationships/hyperlink" Target="https://bulkseedsinternational-fr.porkbunlead.workers.dev/aws/bulkseedsinternational-fr-8/grille-de-comparaison-des-entr-es-selon-prix-et-unit-32fa6084.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Lire un palier de quantité et son prix au kilo</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Prix au kilo par paliers ou prix sur demande : choisir la bonne lecture</a:t>
            </a:r>
          </a:p>
          <a:p>
            <a:r>
              <a:rPr sz="1800">
                <a:hlinkClick r:id="rId4"/>
              </a:rPr>
              <a:t>Feuille de travail prix affiché et prix sur demande</a:t>
            </a:r>
          </a:p>
          <a:p>
            <a:r>
              <a:rPr sz="1800">
                <a:hlinkClick r:id="rId5"/>
              </a:rPr>
              <a:t>Préparer une demande de semences avec des paliers de quantité et des variétés sans prix</a:t>
            </a:r>
          </a:p>
          <a:p>
            <a:r>
              <a:rPr sz="1800">
                <a:hlinkClick r:id="rId6"/>
              </a:rPr>
              <a:t>Planifier un assortiment avec des entrées à prix variable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Paliers de quantité et unités de vente en questions</a:t>
            </a:r>
          </a:p>
          <a:p>
            <a:r>
              <a:rPr sz="1800">
                <a:hlinkClick r:id="rId3"/>
              </a:rPr>
              <a:t>Grille de comparaison des entrées selon prix et unité</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