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9/demande-rapide-cibl-e-ou-catalogue-complet-quand-le-choix-du-point-d-e-938d1aba.html" TargetMode="External"/><Relationship Id="rId4" Type="http://schemas.openxmlformats.org/officeDocument/2006/relationships/hyperlink" Target="https://bulkseedsinternational-fr.porkbunlead.workers.dev/aws/bulkseedsinternational-fr-9/planifier-une-demande-qui-couvre-aromatiques-et-plantes-m-dicinales-371cf13d.odt" TargetMode="External"/><Relationship Id="rId5" Type="http://schemas.openxmlformats.org/officeDocument/2006/relationships/hyperlink" Target="https://bulkseedsinternational-fr.porkbunlead.workers.dev/aws/bulkseedsinternational-fr-9/construire-une-demande-lisible-avec-des-quantit-s-exprim-es-en-graines-445e904e.pdf" TargetMode="External"/><Relationship Id="rId6" Type="http://schemas.openxmlformats.org/officeDocument/2006/relationships/hyperlink" Target="https://bulkseedsinternational-fr.porkbunlead.workers.dev/aws/bulkseedsinternational-fr-9/grille-de-comparaison-des-entr-es-selon-unit-de-vente-et-nombre-de-pal-509def35.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9/r-f-rence-catalogue-et-nom-courant-comment-les-faire-coexister-dans-la-ef1c8366.rtf" TargetMode="External"/><Relationship Id="rId3" Type="http://schemas.openxmlformats.org/officeDocument/2006/relationships/hyperlink" Target="https://bulkseedsinternational-fr.porkbunlead.workers.dev/aws/bulkseedsinternational-fr-9/feuille-de-contr-le-des-mentions-botaniques-avant-envoi-du-panier-f4717e4d.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Annonce sans engagement puis offre contrôlée expliquer les étapes à une équipe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rapide ciblée ou catalogue complet quand le choix du point d entrée devient stratégique</a:t>
            </a:r>
          </a:p>
          <a:p>
            <a:r>
              <a:rPr sz="1800">
                <a:hlinkClick r:id="rId4"/>
              </a:rPr>
              <a:t>Planifier une demande qui couvre aromatiques et plantes médicinales</a:t>
            </a:r>
          </a:p>
          <a:p>
            <a:r>
              <a:rPr sz="1800">
                <a:hlinkClick r:id="rId5"/>
              </a:rPr>
              <a:t>Construire une demande lisible avec des quantités exprimées en graines et en kilos</a:t>
            </a:r>
          </a:p>
          <a:p>
            <a:r>
              <a:rPr sz="1800">
                <a:hlinkClick r:id="rId6"/>
              </a:rPr>
              <a:t>Grille de comparaison des entrées selon unité de vente et nombre de paliers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Référence catalogue et nom courant comment les faire coexister dans la demande</a:t>
            </a:r>
          </a:p>
          <a:p>
            <a:r>
              <a:rPr sz="1800">
                <a:hlinkClick r:id="rId3"/>
              </a:rPr>
              <a:t>Feuille de contrôle des mentions botaniques avant envoi du panier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