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10/choisir-sa-premi-re-s-lection-demande-rapide-ou-panier-de-demande-7d1e1f28.html" TargetMode="External"/><Relationship Id="rId4" Type="http://schemas.openxmlformats.org/officeDocument/2006/relationships/hyperlink" Target="https://bulkseedsinternational-fr.porkbunlead.workers.dev/azure/bulkseedsinternational-fr-10/feuille-de-contr-le-pour-un-panier-de-demande-coh-rent-24a88ec8.docx" TargetMode="External"/><Relationship Id="rId5" Type="http://schemas.openxmlformats.org/officeDocument/2006/relationships/hyperlink" Target="https://bulkseedsinternational-fr.porkbunlead.workers.dev/azure/bulkseedsinternational-fr-10/demande-ou-commande-questions-courtes-sur-le-vocabulaire-du-devis-49c6a86a.rtf" TargetMode="External"/><Relationship Id="rId6" Type="http://schemas.openxmlformats.org/officeDocument/2006/relationships/hyperlink" Target="https://bulkseedsinternational-fr.porkbunlead.workers.dev/azure/bulkseedsinternational-fr-10/r-partir-ses-demandes-sur-l-ann-e-selon-les-groupes-du-catalogue-6b4fc997.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10/grille-de-suivi-des-demandes-par-destination-et-conditionnement-a5572355.xlsx" TargetMode="External"/><Relationship Id="rId3" Type="http://schemas.openxmlformats.org/officeDocument/2006/relationships/hyperlink" Target="https://bulkseedsinternational-fr.porkbunlead.workers.dev/azure/bulkseedsinternational-fr-10/pr-parer-une-premi-re-demande-de-semences-tape-par-tape-d49565d3.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trois étapes d'une demande de semences expliquées à l'équipe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sa première sélection : demande rapide ou panier de demande</a:t>
            </a:r>
          </a:p>
          <a:p>
            <a:r>
              <a:rPr sz="1800">
                <a:hlinkClick r:id="rId4"/>
              </a:rPr>
              <a:t>Feuille de contrôle pour un panier de demande cohérent</a:t>
            </a:r>
          </a:p>
          <a:p>
            <a:r>
              <a:rPr sz="1800">
                <a:hlinkClick r:id="rId5"/>
              </a:rPr>
              <a:t>Demande ou commande : questions courtes sur le vocabulaire du devis</a:t>
            </a:r>
          </a:p>
          <a:p>
            <a:r>
              <a:rPr sz="1800">
                <a:hlinkClick r:id="rId6"/>
              </a:rPr>
              <a:t>Répartir ses demandes sur l'année selon les groupes du catalogue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Grille de suivi des demandes par destination et conditionnement</a:t>
            </a:r>
          </a:p>
          <a:p>
            <a:r>
              <a:rPr sz="1800">
                <a:hlinkClick r:id="rId3"/>
              </a:rPr>
              <a:t>Préparer une première demande de semences étape par étape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