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11/choisir-entre-quatre-groupes-de-semences-pour-un-premier-assortiment-7a90848a.html" TargetMode="External"/><Relationship Id="rId4" Type="http://schemas.openxmlformats.org/officeDocument/2006/relationships/hyperlink" Target="https://bulkseedsinternational-fr.porkbunlead.workers.dev/azure/bulkseedsinternational-fr-11/planifier-la-part-des-plantes-m-dicinales-dans-une-offre-progressive-0877ebfe.odt" TargetMode="External"/><Relationship Id="rId5" Type="http://schemas.openxmlformats.org/officeDocument/2006/relationships/hyperlink" Target="https://bulkseedsinternational-fr.porkbunlead.workers.dev/azure/bulkseedsinternational-fr-11/d-crire-une-vari-t-avec-pr-cision-dans-une-demande-de-semences-2ecb3b35.pdf" TargetMode="External"/><Relationship Id="rId6" Type="http://schemas.openxmlformats.org/officeDocument/2006/relationships/hyperlink" Target="https://bulkseedsinternational-fr.porkbunlead.workers.dev/azure/bulkseedsinternational-fr-11/feuille-de-contr-le-des-mentions-de-prix-dans-une-s-lection-7e28540f.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11/paliers-de-quantit-et-prix-sur-demande-en-questions-courtes-b182168b.rtf" TargetMode="External"/><Relationship Id="rId3" Type="http://schemas.openxmlformats.org/officeDocument/2006/relationships/hyperlink" Target="https://bulkseedsinternational-fr.porkbunlead.workers.dev/azure/bulkseedsinternational-fr-11/grille-de-comparaison-des-groupes-selon-leur-profondeur-d-offre-b2ce27db.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groupe à la variété expliqué en quatre niveaux</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quatre groupes de semences pour un premier assortiment</a:t>
            </a:r>
          </a:p>
          <a:p>
            <a:r>
              <a:rPr sz="1800">
                <a:hlinkClick r:id="rId4"/>
              </a:rPr>
              <a:t>Planifier la part des plantes médicinales dans une offre progressive</a:t>
            </a:r>
          </a:p>
          <a:p>
            <a:r>
              <a:rPr sz="1800">
                <a:hlinkClick r:id="rId5"/>
              </a:rPr>
              <a:t>Décrire une variété avec précision dans une demande de semences</a:t>
            </a:r>
          </a:p>
          <a:p>
            <a:r>
              <a:rPr sz="1800">
                <a:hlinkClick r:id="rId6"/>
              </a:rPr>
              <a:t>Feuille de contrôle des mentions de prix dans une sélection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Paliers de quantité et prix sur demande en questions courtes</a:t>
            </a:r>
          </a:p>
          <a:p>
            <a:r>
              <a:rPr sz="1800">
                <a:hlinkClick r:id="rId3"/>
              </a:rPr>
              <a:t>Grille de comparaison des groupes selon leur profondeur d'offre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