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12/politique-de-confidentialit-et-mentions-l-gales-du-fournisseur-ce-qu-u-d8e0e73d.html" TargetMode="External"/><Relationship Id="rId4" Type="http://schemas.openxmlformats.org/officeDocument/2006/relationships/hyperlink" Target="https://bulkseedsinternational-fr.porkbunlead.workers.dev/azure/bulkseedsinternational-fr-12/feuille-de-contr-le-pour-v-rifier-la-disponibilit-et-les-conditions-av-270d91ea.docx" TargetMode="External"/><Relationship Id="rId5" Type="http://schemas.openxmlformats.org/officeDocument/2006/relationships/hyperlink" Target="https://bulkseedsinternational-fr.porkbunlead.workers.dev/azure/bulkseedsinternational-fr-12/conditions-de-demande-et-r-clamations-questions-courtes-sur-les-recour-925db811.rtf" TargetMode="External"/><Relationship Id="rId6" Type="http://schemas.openxmlformats.org/officeDocument/2006/relationships/hyperlink" Target="https://bulkseedsinternational-fr.porkbunlead.workers.dev/azure/bulkseedsinternational-fr-12/suivre-une-demande-de-semences-apr-s-l-envoi-ce-que-signifie-l-examen--a78b13d6.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12/grille-de-suivi-des-conseils-de-destination-publi-s-pour-l-australie-l-b8864de6.xlsx" TargetMode="External"/><Relationship Id="rId3" Type="http://schemas.openxmlformats.org/officeDocument/2006/relationships/hyperlink" Target="https://bulkseedsinternational-fr.porkbunlead.workers.dev/azure/bulkseedsinternational-fr-12/articuler-demande-rapide-esp-ces-a-z-et-panier-de-demande-dans-une-seu-bd4a6a36.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à une équipe les informations à joindre pour un examen rapide de la demande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Politique de confidentialité et mentions légales du fournisseur : ce qu'un détaillant doit savoir avant de préparer une demande</a:t>
            </a:r>
          </a:p>
          <a:p>
            <a:r>
              <a:rPr sz="1800">
                <a:hlinkClick r:id="rId4"/>
              </a:rPr>
              <a:t>Feuille de contrôle pour vérifier la disponibilité et les conditions avant une offre</a:t>
            </a:r>
          </a:p>
          <a:p>
            <a:r>
              <a:rPr sz="1800">
                <a:hlinkClick r:id="rId5"/>
              </a:rPr>
              <a:t>Conditions de demande et réclamations : questions courtes sur les recours après un devis</a:t>
            </a:r>
          </a:p>
          <a:p>
            <a:r>
              <a:rPr sz="1800">
                <a:hlinkClick r:id="rId6"/>
              </a:rPr>
              <a:t>Suivre une demande de semences après l'envoi : ce que signifie l'examen du devis en pratique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suivi des conseils de destination publiés pour l'Australie, la Grande-Bretagne et l'Irlande du Nord</a:t>
            </a:r>
          </a:p>
          <a:p>
            <a:r>
              <a:rPr sz="1800">
                <a:hlinkClick r:id="rId3"/>
              </a:rPr>
              <a:t>Articuler demande rapide, espèces A-Z et panier de demande dans une seule préparation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