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3/semences-en-gros-ce-qu-un-d-taillant-peut-r-ellement-demander-au-catal-cbfafdb3.html" TargetMode="External"/><Relationship Id="rId4" Type="http://schemas.openxmlformats.org/officeDocument/2006/relationships/hyperlink" Target="https://bulkseedsinternational-fr.porkbunlead.workers.dev/azure/bulkseedsinternational-fr-13/feuille-de-travail-pour-contr-ler-une-r-f-rence-produit-avant-de-la-re-0f14c184.docx" TargetMode="External"/><Relationship Id="rId5" Type="http://schemas.openxmlformats.org/officeDocument/2006/relationships/hyperlink" Target="https://bulkseedsinternational-fr.porkbunlead.workers.dev/azure/bulkseedsinternational-fr-13/pr-parer-une-destination-pr-cise-dans-l-ordre-conseils-officiels-puis--a8e740b7.odt" TargetMode="External"/><Relationship Id="rId6" Type="http://schemas.openxmlformats.org/officeDocument/2006/relationships/hyperlink" Target="https://bulkseedsinternational-fr.porkbunlead.workers.dev/azure/bulkseedsinternational-fr-13/d-crire-pr-cis-ment-une-vari-t-recherch-e-dans-une-demande-de-semences-f0839c50.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3/paliers-de-quantit-et-prix-sur-demande-questions-courtes-pour-lire-une-f5409926.rtf" TargetMode="External"/><Relationship Id="rId3" Type="http://schemas.openxmlformats.org/officeDocument/2006/relationships/hyperlink" Target="https://bulkseedsinternational-fr.porkbunlead.workers.dev/azure/bulkseedsinternational-fr-13/grille-de-comparaison-des-groupes-de-semences-selon-la-profondeur-de-l-ffd514f1.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quatre niveaux du catalogue expliqués à une équipe de jardinerie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 ce qu'un détaillant peut réellement demander au catalogue</a:t>
            </a:r>
          </a:p>
          <a:p>
            <a:r>
              <a:rPr sz="1800">
                <a:hlinkClick r:id="rId4"/>
              </a:rPr>
              <a:t>Feuille de travail pour contrôler une référence produit avant de la retenir</a:t>
            </a:r>
          </a:p>
          <a:p>
            <a:r>
              <a:rPr sz="1800">
                <a:hlinkClick r:id="rId5"/>
              </a:rPr>
              <a:t>Préparer une destination précise dans l'ordre : conseils officiels, puis données de la demande</a:t>
            </a:r>
          </a:p>
          <a:p>
            <a:r>
              <a:rPr sz="1800">
                <a:hlinkClick r:id="rId6"/>
              </a:rPr>
              <a:t>Décrire précisément une variété recherchée dans une demande de semences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Paliers de quantité et prix sur demande : questions courtes pour lire une ligne produit</a:t>
            </a:r>
          </a:p>
          <a:p>
            <a:r>
              <a:rPr sz="1800">
                <a:hlinkClick r:id="rId3"/>
              </a:rPr>
              <a:t>Grille de comparaison des groupes de semences selon la profondeur de leur offre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