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4/pr-parer-une-demande-de-semences-pour-l-australie-ou-la-grande-bretagn-d8cd96c4.html" TargetMode="External"/><Relationship Id="rId4" Type="http://schemas.openxmlformats.org/officeDocument/2006/relationships/hyperlink" Target="https://bulkseedsinternational-fr.porkbunlead.workers.dev/azure/bulkseedsinternational-fr-14/questions-courtes-sur-les-paliers-de-quantit-et-le-prix-sur-demande-98480558.rtf" TargetMode="External"/><Relationship Id="rId5" Type="http://schemas.openxmlformats.org/officeDocument/2006/relationships/hyperlink" Target="https://bulkseedsinternational-fr.porkbunlead.workers.dev/azure/bulkseedsinternational-fr-14/feuille-de-contr-le-des-coordonn-es-et-de-la-destination-avant-l-envoi-aae3d985.docx" TargetMode="External"/><Relationship Id="rId6" Type="http://schemas.openxmlformats.org/officeDocument/2006/relationships/hyperlink" Target="https://bulkseedsinternational-fr.porkbunlead.workers.dev/azure/bulkseedsinternational-fr-14/d-rouler-une-demande-de-semences-de-la-s-lection-l-examen-du-devis-ba1f2edc.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4/grille-de-comparaison-des-quatre-groupes-de-semences-avant-arbitrage-d2062bd0.xlsx" TargetMode="External"/><Relationship Id="rId3" Type="http://schemas.openxmlformats.org/officeDocument/2006/relationships/hyperlink" Target="https://bulkseedsinternational-fr.porkbunlead.workers.dev/azure/bulkseedsinternational-fr-14/chelonner-ses-demandes-selon-les-groupes-du-catalogue-et-les-saisons-d-e8c2107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à une équipe les trois étapes entre sélection et devis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semences pour l'Australie ou la Grande-Bretagne</a:t>
            </a:r>
          </a:p>
          <a:p>
            <a:r>
              <a:rPr sz="1800">
                <a:hlinkClick r:id="rId4"/>
              </a:rPr>
              <a:t>Questions courtes sur les paliers de quantité et le prix sur demande</a:t>
            </a:r>
          </a:p>
          <a:p>
            <a:r>
              <a:rPr sz="1800">
                <a:hlinkClick r:id="rId5"/>
              </a:rPr>
              <a:t>Feuille de contrôle des coordonnées et de la destination avant l'envoi</a:t>
            </a:r>
          </a:p>
          <a:p>
            <a:r>
              <a:rPr sz="1800">
                <a:hlinkClick r:id="rId6"/>
              </a:rPr>
              <a:t>Dérouler une demande de semences de la sélection à l'examen du devis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quatre groupes de semences avant arbitrage</a:t>
            </a:r>
          </a:p>
          <a:p>
            <a:r>
              <a:rPr sz="1800">
                <a:hlinkClick r:id="rId3"/>
              </a:rPr>
              <a:t>Échelonner ses demandes selon les groupes du catalogue et les saisons de vente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