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15/part-de-fleurs-annuelles-bisannuelles-et-vivaces-dans-une-premi-re-dem-faed9167.html" TargetMode="External"/><Relationship Id="rId4" Type="http://schemas.openxmlformats.org/officeDocument/2006/relationships/hyperlink" Target="https://bulkseedsinternational-fr.porkbunlead.workers.dev/azure/bulkseedsinternational-fr-15/demande-rapide-ou-panier-de-demande-en-questions-courtes-0f3f5c07.rtf" TargetMode="External"/><Relationship Id="rId5" Type="http://schemas.openxmlformats.org/officeDocument/2006/relationships/hyperlink" Target="https://bulkseedsinternational-fr.porkbunlead.workers.dev/azure/bulkseedsinternational-fr-15/grille-de-suivi-des-demandes-par-parcours-et-par-destination-39a5b042.xlsx" TargetMode="External"/><Relationship Id="rId6" Type="http://schemas.openxmlformats.org/officeDocument/2006/relationships/hyperlink" Target="https://bulkseedsinternational-fr.porkbunlead.workers.dev/azure/bulkseedsinternational-fr-15/planifier-une-offre-progressive-en-aromatiques-rares-et-plantes-m-dici-3a8b83ab.od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15/feuille-de-contr-le-pour-une-demande-rapide-par-esp-ce-56958443.docx" TargetMode="External"/><Relationship Id="rId3" Type="http://schemas.openxmlformats.org/officeDocument/2006/relationships/hyperlink" Target="https://bulkseedsinternational-fr.porkbunlead.workers.dev/azure/bulkseedsinternational-fr-15/d-rouler-une-demande-rapide-par-esp-ce-tape-par-tape-f4c43c2f.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Montrer à une équipe comment décrire une variété sans ambiguïté</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Part de fleurs annuelles, bisannuelles et vivaces dans une première demande</a:t>
            </a:r>
          </a:p>
          <a:p>
            <a:r>
              <a:rPr sz="1800">
                <a:hlinkClick r:id="rId4"/>
              </a:rPr>
              <a:t>Demande rapide ou panier de demande en questions courtes</a:t>
            </a:r>
          </a:p>
          <a:p>
            <a:r>
              <a:rPr sz="1800">
                <a:hlinkClick r:id="rId5"/>
              </a:rPr>
              <a:t>Grille de suivi des demandes par parcours et par destination</a:t>
            </a:r>
          </a:p>
          <a:p>
            <a:r>
              <a:rPr sz="1800">
                <a:hlinkClick r:id="rId6"/>
              </a:rPr>
              <a:t>Planifier une offre progressive en aromatiques rares et plantes médicinales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contrôle pour une demande rapide par espèce</a:t>
            </a:r>
          </a:p>
          <a:p>
            <a:r>
              <a:rPr sz="1800">
                <a:hlinkClick r:id="rId3"/>
              </a:rPr>
              <a:t>Dérouler une demande rapide par espèce, étape par étape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