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16/semences-en-gros-pour-jardineries-et-grainetiers-les-quatre-groupes-du-e399f04e.html" TargetMode="External"/><Relationship Id="rId4" Type="http://schemas.openxmlformats.org/officeDocument/2006/relationships/hyperlink" Target="https://bulkseedsinternational-fr.porkbunlead.workers.dev/azure/bulkseedsinternational-fr-16/feuille-de-travail-pour-constituer-une-demande-multi-groupes-sans-erre-470faa49.docx" TargetMode="External"/><Relationship Id="rId5" Type="http://schemas.openxmlformats.org/officeDocument/2006/relationships/hyperlink" Target="https://bulkseedsinternational-fr.porkbunlead.workers.dev/azure/bulkseedsinternational-fr-16/chelonner-ses-demandes-de-semences-sur-l-ann-e-selon-les-groupes-et-la-c292d005.odt" TargetMode="External"/><Relationship Id="rId6" Type="http://schemas.openxmlformats.org/officeDocument/2006/relationships/hyperlink" Target="https://bulkseedsinternational-fr.porkbunlead.workers.dev/azure/bulkseedsinternational-fr-16/pr-parer-une-demande-de-semences-en-gros-destin-e-la-grande-bretagne-o-c836276e.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16/demande-devis-et-conditions-d-approvisionnement-r-ponses-courtes-aux-q-d22cead6.rtf" TargetMode="External"/><Relationship Id="rId3" Type="http://schemas.openxmlformats.org/officeDocument/2006/relationships/hyperlink" Target="https://bulkseedsinternational-fr.porkbunlead.workers.dev/azure/bulkseedsinternational-fr-16/grille-de-comparaison-des-exigences-de-destination-par-projet-de-deman-e032de78.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Lire une ligne produit du catalogue de semences : présentation pour une équipe de vente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jardineries et grainetiers : les quatre groupes du catalogue en un coup d'œil</a:t>
            </a:r>
          </a:p>
          <a:p>
            <a:r>
              <a:rPr sz="1800">
                <a:hlinkClick r:id="rId4"/>
              </a:rPr>
              <a:t>Feuille de travail pour constituer une demande multi-groupes sans erreur de quantité</a:t>
            </a:r>
          </a:p>
          <a:p>
            <a:r>
              <a:rPr sz="1800">
                <a:hlinkClick r:id="rId5"/>
              </a:rPr>
              <a:t>Échelonner ses demandes de semences sur l'année selon les groupes et la profondeur de l'offre</a:t>
            </a:r>
          </a:p>
          <a:p>
            <a:r>
              <a:rPr sz="1800">
                <a:hlinkClick r:id="rId6"/>
              </a:rPr>
              <a:t>Préparer une demande de semences en gros destinée à la Grande-Bretagne ou à l'Australie : la démarche complète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Demande, devis et conditions d'approvisionnement : réponses courtes aux questions du comptoir</a:t>
            </a:r>
          </a:p>
          <a:p>
            <a:r>
              <a:rPr sz="1800">
                <a:hlinkClick r:id="rId3"/>
              </a:rPr>
              <a:t>Grille de comparaison des exigences de destination par projet de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