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17/semences-en-gros-pour-d-taillants-quatre-groupes-deux-fa-ons-de-cherch-ae042aa9.html" TargetMode="External"/><Relationship Id="rId4" Type="http://schemas.openxmlformats.org/officeDocument/2006/relationships/hyperlink" Target="https://bulkseedsinternational-fr.porkbunlead.workers.dev/azure/bulkseedsinternational-fr-17/chelonner-ses-demandes-selon-les-groupes-et-le-volume-de-l-offre-0a1c23e4.odt" TargetMode="External"/><Relationship Id="rId5" Type="http://schemas.openxmlformats.org/officeDocument/2006/relationships/hyperlink" Target="https://bulkseedsinternational-fr.porkbunlead.workers.dev/azure/bulkseedsinternational-fr-17/feuille-de-travail-pour-relire-une-s-lection-multi-groupes-avant-l-env-1d7f4a26.docx" TargetMode="External"/><Relationship Id="rId6" Type="http://schemas.openxmlformats.org/officeDocument/2006/relationships/hyperlink" Target="https://bulkseedsinternational-fr.porkbunlead.workers.dev/azure/bulkseedsinternational-fr-17/demande-devis-et-conditions-r-ponses-courtes-pour-nommer-chaque-tape-de9f250e.rt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17/pr-parer-une-demande-de-semences-destin-e-l-australie-ou-la-grande-bre-edcb9035.pdf" TargetMode="External"/><Relationship Id="rId3" Type="http://schemas.openxmlformats.org/officeDocument/2006/relationships/hyperlink" Target="https://bulkseedsinternational-fr.porkbunlead.workers.dev/azure/bulkseedsinternational-fr-17/grille-de-comparaison-des-projets-de-demande-par-destination-et-par-pa-f2e0e6f7.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Lire une ligne produit du catalogue : présentation pour une équipe de vente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Semences en gros pour détaillants : quatre groupes, deux façons de chercher</a:t>
            </a:r>
          </a:p>
          <a:p>
            <a:r>
              <a:rPr sz="1800">
                <a:hlinkClick r:id="rId4"/>
              </a:rPr>
              <a:t>Échelonner ses demandes selon les groupes et le volume de l'offre</a:t>
            </a:r>
          </a:p>
          <a:p>
            <a:r>
              <a:rPr sz="1800">
                <a:hlinkClick r:id="rId5"/>
              </a:rPr>
              <a:t>Feuille de travail pour relire une sélection multi-groupes avant l'envoi</a:t>
            </a:r>
          </a:p>
          <a:p>
            <a:r>
              <a:rPr sz="1800">
                <a:hlinkClick r:id="rId6"/>
              </a:rPr>
              <a:t>Demande, devis et conditions : réponses courtes pour nommer chaque étape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Préparer une demande de semences destinée à l'Australie ou à la Grande-Bretagne</a:t>
            </a:r>
          </a:p>
          <a:p>
            <a:r>
              <a:rPr sz="1800">
                <a:hlinkClick r:id="rId3"/>
              </a:rPr>
              <a:t>Grille de comparaison des projets de demande par destination et par parcours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