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8/tomates-choux-poivrons-lire-les-sous-cat-gories-l-gumes-avant-de-chois-92f90798.html" TargetMode="External"/><Relationship Id="rId4" Type="http://schemas.openxmlformats.org/officeDocument/2006/relationships/hyperlink" Target="https://bulkseedsinternational-fr.porkbunlead.workers.dev/azure/bulkseedsinternational-fr-18/d-crire-une-vari-t-de-l-gume-pour-une-demande-sans-ambigu-t-1dfcb813.pdf" TargetMode="External"/><Relationship Id="rId5" Type="http://schemas.openxmlformats.org/officeDocument/2006/relationships/hyperlink" Target="https://bulkseedsinternational-fr.porkbunlead.workers.dev/azure/bulkseedsinternational-fr-18/l-gumes-feuilles-et-laitues-questions-courtes-avant-de-les-s-lectionne-b2a5219b.rtf" TargetMode="External"/><Relationship Id="rId6" Type="http://schemas.openxmlformats.org/officeDocument/2006/relationships/hyperlink" Target="https://bulkseedsinternational-fr.porkbunlead.workers.dev/azure/bulkseedsinternational-fr-18/grille-de-comparaison-des-familles-de-l-gumes-pour-arbitrer-un-rayon-c87fb5e0.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8/feuille-de-travail-pour-contr-ler-une-ligne-de-l-gume-avant-de-la-rete-d9776f2e.docx" TargetMode="External"/><Relationship Id="rId3" Type="http://schemas.openxmlformats.org/officeDocument/2006/relationships/hyperlink" Target="https://bulkseedsinternational-fr.porkbunlead.workers.dev/azure/bulkseedsinternational-fr-18/planifier-un-rayon-l-gumes-par-familles-du-catalogue-ee3983c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à une équipe la place des légumes dans le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Tomates, choux, poivrons : lire les sous-catégories légumes avant de choisir</a:t>
            </a:r>
          </a:p>
          <a:p>
            <a:r>
              <a:rPr sz="1800">
                <a:hlinkClick r:id="rId4"/>
              </a:rPr>
              <a:t>Décrire une variété de légume pour une demande sans ambiguïté</a:t>
            </a:r>
          </a:p>
          <a:p>
            <a:r>
              <a:rPr sz="1800">
                <a:hlinkClick r:id="rId5"/>
              </a:rPr>
              <a:t>Légumes-feuilles et laitues : questions courtes avant de les sélectionner</a:t>
            </a:r>
          </a:p>
          <a:p>
            <a:r>
              <a:rPr sz="1800">
                <a:hlinkClick r:id="rId6"/>
              </a:rPr>
              <a:t>Grille de comparaison des familles de légumes pour arbitrer un rayon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pour contrôler une ligne de légume avant de la retenir</a:t>
            </a:r>
          </a:p>
          <a:p>
            <a:r>
              <a:rPr sz="1800">
                <a:hlinkClick r:id="rId3"/>
              </a:rPr>
              <a:t>Planifier un rayon légumes par familles du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