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fr/index.html" TargetMode="External"/><Relationship Id="rId3" Type="http://schemas.openxmlformats.org/officeDocument/2006/relationships/hyperlink" Target="https://seoneosaatpilot.blob.core.windows.net/bulkseedsinternational-websites/bsi/bulkseedsinternational-fr/bulkseedsinternational-fr-19/choisir-ses-fleurs-au-catalogue-annuelles-bisannuelles-vivaces-et-plan-e781dd64.html" TargetMode="External"/><Relationship Id="rId4" Type="http://schemas.openxmlformats.org/officeDocument/2006/relationships/hyperlink" Target="https://bulkseedsinternational-fr.porkbunlead.workers.dev/azure/bulkseedsinternational-fr-19/annuelles-et-vivaces-questions-courtes-pour-ne-pas-les-confondre-092fbc2f.rtf" TargetMode="External"/><Relationship Id="rId5" Type="http://schemas.openxmlformats.org/officeDocument/2006/relationships/hyperlink" Target="https://bulkseedsinternational-fr.porkbunlead.workers.dev/azure/bulkseedsinternational-fr-19/grille-de-comparaison-des-groupes-de-fleurs-avant-d-arbitrer-un-rayon-817c815c.xlsx" TargetMode="External"/><Relationship Id="rId6" Type="http://schemas.openxmlformats.org/officeDocument/2006/relationships/hyperlink" Target="https://bulkseedsinternational-fr.porkbunlead.workers.dev/azure/bulkseedsinternational-fr-19/feuille-de-travail-pour-v-rifier-une-ligne-de-fleur-avant-de-l-ajouter-8cdf9ad2.docx"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zure/bulkseedsinternational-fr-19/planifier-la-part-de-fleurs-dans-l-assortiment-d-une-jardinerie-groupe-b20ecb32.odt" TargetMode="External"/><Relationship Id="rId3" Type="http://schemas.openxmlformats.org/officeDocument/2006/relationships/hyperlink" Target="https://bulkseedsinternational-fr.porkbunlead.workers.dev/azure/bulkseedsinternational-fr-19/pr-parer-une-demande-de-semences-de-fleurs-de-la-vari-t-la-quantit-ec867c4e.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Montrer à une équipe comment décrire une variété de fleur sans ambiguïté</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Choisir ses fleurs au catalogue : annuelles, bisannuelles, vivaces et plantes d'intérieur</a:t>
            </a:r>
          </a:p>
          <a:p>
            <a:r>
              <a:rPr sz="1800">
                <a:hlinkClick r:id="rId4"/>
              </a:rPr>
              <a:t>Annuelles et vivaces : questions courtes pour ne pas les confondre</a:t>
            </a:r>
          </a:p>
          <a:p>
            <a:r>
              <a:rPr sz="1800">
                <a:hlinkClick r:id="rId5"/>
              </a:rPr>
              <a:t>Grille de comparaison des groupes de fleurs avant d'arbitrer un rayon</a:t>
            </a:r>
          </a:p>
          <a:p>
            <a:r>
              <a:rPr sz="1800">
                <a:hlinkClick r:id="rId6"/>
              </a:rPr>
              <a:t>Feuille de travail pour vérifier une ligne de fleur avant de l'ajouter</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Planifier la part de fleurs dans l'assortiment d'une jardinerie, groupe par groupe</a:t>
            </a:r>
          </a:p>
          <a:p>
            <a:r>
              <a:rPr sz="1800">
                <a:hlinkClick r:id="rId3"/>
              </a:rPr>
              <a:t>Préparer une demande de semences de fleurs, de la variété à la quantité</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