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2/premi-re-demande-de-semences-en-gros-par-o-commencer-sans-engagement-31428b7a.html" TargetMode="External"/><Relationship Id="rId4" Type="http://schemas.openxmlformats.org/officeDocument/2006/relationships/hyperlink" Target="https://bulkseedsinternational-fr.porkbunlead.workers.dev/azure/bulkseedsinternational-fr-2/planifier-une-demande-de-semences-selon-les-groupes-du-catalogue-0a426a5e.odt" TargetMode="External"/><Relationship Id="rId5" Type="http://schemas.openxmlformats.org/officeDocument/2006/relationships/hyperlink" Target="https://bulkseedsinternational-fr.porkbunlead.workers.dev/azure/bulkseedsinternational-fr-2/constituer-un-panier-de-demande-coh-rent-pour-un-assortiment-de-d-tail-0c5d7aeb.pdf" TargetMode="External"/><Relationship Id="rId6" Type="http://schemas.openxmlformats.org/officeDocument/2006/relationships/hyperlink" Target="https://bulkseedsinternational-fr.porkbunlead.workers.dev/azure/bulkseedsinternational-fr-2/questions-fr-quentes-sur-les-demandes-de-semences-en-gros-pour-revende-c611b49f.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2/feuille-de-contr-le-avant-l-envoi-d-une-demande-de-semences-d2926e4c.docx" TargetMode="External"/><Relationship Id="rId3" Type="http://schemas.openxmlformats.org/officeDocument/2006/relationships/hyperlink" Target="https://bulkseedsinternational-fr.porkbunlead.workers.dev/azure/bulkseedsinternational-fr-2/comparer-les-exigences-de-destination-dans-une-demande-de-semences-f595cb54.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le processus de demande de semences à son équipe de vente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Première demande de semences en gros : par où commencer sans engagement</a:t>
            </a:r>
          </a:p>
          <a:p>
            <a:r>
              <a:rPr sz="1800">
                <a:hlinkClick r:id="rId4"/>
              </a:rPr>
              <a:t>Planifier une demande de semences selon les groupes du catalogue</a:t>
            </a:r>
          </a:p>
          <a:p>
            <a:r>
              <a:rPr sz="1800">
                <a:hlinkClick r:id="rId5"/>
              </a:rPr>
              <a:t>Constituer un panier de demande cohérent pour un assortiment de détaillant</a:t>
            </a:r>
          </a:p>
          <a:p>
            <a:r>
              <a:rPr sz="1800">
                <a:hlinkClick r:id="rId6"/>
              </a:rPr>
              <a:t>Questions fréquentes sur les demandes de semences en gros pour revendeurs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Feuille de contrôle avant l'envoi d'une demande de semences</a:t>
            </a:r>
          </a:p>
          <a:p>
            <a:r>
              <a:rPr sz="1800">
                <a:hlinkClick r:id="rId3"/>
              </a:rPr>
              <a:t>Comparer les exigences de destination dans une demande de semences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