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0/cinq-esp-ces-aromatiques-courantes-regrouper-ou-s-parer-dans-une-deman-434cc876.html" TargetMode="External"/><Relationship Id="rId4" Type="http://schemas.openxmlformats.org/officeDocument/2006/relationships/hyperlink" Target="https://bulkseedsinternational-fr.porkbunlead.workers.dev/azure/bulkseedsinternational-fr-20/cinq-rem-des-la-menthe-questions-courtes-sur-les-vari-t-s-1d71ce75.rtf" TargetMode="External"/><Relationship Id="rId5" Type="http://schemas.openxmlformats.org/officeDocument/2006/relationships/hyperlink" Target="https://bulkseedsinternational-fr.porkbunlead.workers.dev/azure/bulkseedsinternational-fr-20/grille-de-comparaison-des-sous-groupes-d-aromathiques-5ddce48b.xlsx" TargetMode="External"/><Relationship Id="rId6" Type="http://schemas.openxmlformats.org/officeDocument/2006/relationships/hyperlink" Target="https://bulkseedsinternational-fr.porkbunlead.workers.dev/azure/bulkseedsinternational-fr-20/pr-parer-une-s-lection-de-basilic-en-plusieurs-esp-ces-67889a23.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0/planifier-l-arriv-e-progressive-des-aromatiques-rares-dans-un-rayon-de6c04e1.odt" TargetMode="External"/><Relationship Id="rId3" Type="http://schemas.openxmlformats.org/officeDocument/2006/relationships/hyperlink" Target="https://bulkseedsinternational-fr.porkbunlead.workers.dev/azure/bulkseedsinternational-fr-20/feuille-de-travail-pour-contr-ler-une-s-lection-d-aromathiques-e8f4e304.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l'aromatiques et les plantes médicinales à une équipe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Cinq espèces aromatiques courantes à regrouper ou à séparer dans une demande</a:t>
            </a:r>
          </a:p>
          <a:p>
            <a:r>
              <a:rPr sz="1800">
                <a:hlinkClick r:id="rId4"/>
              </a:rPr>
              <a:t>Cinq remèdes à la menthe Questions courtes sur les variétés</a:t>
            </a:r>
          </a:p>
          <a:p>
            <a:r>
              <a:rPr sz="1800">
                <a:hlinkClick r:id="rId5"/>
              </a:rPr>
              <a:t>Grille de comparaison des sous-groupes d'aromathiques</a:t>
            </a:r>
          </a:p>
          <a:p>
            <a:r>
              <a:rPr sz="1800">
                <a:hlinkClick r:id="rId6"/>
              </a:rPr>
              <a:t>Préparer une sélection de basilic en plusieurs espèces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l'arrivée progressive des aromatiques rares dans un rayon</a:t>
            </a:r>
          </a:p>
          <a:p>
            <a:r>
              <a:rPr sz="1800">
                <a:hlinkClick r:id="rId3"/>
              </a:rPr>
              <a:t>Feuille de travail pour contrôler une sélection d'aromathiques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