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1/culture-sous-abri-ou-en-plein-champ-ce-que-la-structure-du-catalogue-p-6d6e57fd.html" TargetMode="External"/><Relationship Id="rId4" Type="http://schemas.openxmlformats.org/officeDocument/2006/relationships/hyperlink" Target="https://bulkseedsinternational-fr.porkbunlead.workers.dev/azure/bulkseedsinternational-fr-21/pr-parer-une-demande-de-semences-pour-l-australie-les-v-rifications-me-0591340d.pdf" TargetMode="External"/><Relationship Id="rId5" Type="http://schemas.openxmlformats.org/officeDocument/2006/relationships/hyperlink" Target="https://bulkseedsinternational-fr.porkbunlead.workers.dev/azure/bulkseedsinternational-fr-21/planifier-l-ouverture-progressive-d-un-rayon-d-aromathiques-et-de-plan-3c9dc3b7.odt" TargetMode="External"/><Relationship Id="rId6" Type="http://schemas.openxmlformats.org/officeDocument/2006/relationships/hyperlink" Target="https://bulkseedsinternational-fr.porkbunlead.workers.dev/azure/bulkseedsinternational-fr-21/grille-de-comparaison-des-sous-groupes-d-aromathiques-avant-de-prioris-521835d9.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1/feuille-de-contr-le-des-donn-es-de-destination-pour-une-demande-de-sem-61f5d3b3.docx" TargetMode="External"/><Relationship Id="rId3" Type="http://schemas.openxmlformats.org/officeDocument/2006/relationships/hyperlink" Target="https://bulkseedsinternational-fr.porkbunlead.workers.dev/azure/bulkseedsinternational-fr-21/aromatiques-proches-questions-courtes-pour-distinguer-les-esp-ces-avan-b4c600f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hiérarchie groupe espèce variété à une équipe de jardinerie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Culture sous abri ou en plein champ : ce que la structure du catalogue permet de comparer</a:t>
            </a:r>
          </a:p>
          <a:p>
            <a:r>
              <a:rPr sz="1800">
                <a:hlinkClick r:id="rId4"/>
              </a:rPr>
              <a:t>Préparer une demande de semences pour l'Australie : les vérifications à mener avant l'envoi</a:t>
            </a:r>
          </a:p>
          <a:p>
            <a:r>
              <a:rPr sz="1800">
                <a:hlinkClick r:id="rId5"/>
              </a:rPr>
              <a:t>Planifier l'ouverture progressive d'un rayon d'aromathiques et de plantes médicinales</a:t>
            </a:r>
          </a:p>
          <a:p>
            <a:r>
              <a:rPr sz="1800">
                <a:hlinkClick r:id="rId6"/>
              </a:rPr>
              <a:t>Grille de comparaison des sous-groupes d'aromathiques avant de prioriser une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contrôle des données de destination pour une demande de semences</a:t>
            </a:r>
          </a:p>
          <a:p>
            <a:r>
              <a:rPr sz="1800">
                <a:hlinkClick r:id="rId3"/>
              </a:rPr>
              <a:t>Aromatiques proches : questions courtes pour distinguer les espèces avant de sélectionner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