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fr/index.html" TargetMode="External"/><Relationship Id="rId3" Type="http://schemas.openxmlformats.org/officeDocument/2006/relationships/hyperlink" Target="https://seoneosaatpilot.blob.core.windows.net/bulkseedsinternational-websites/bsi/bulkseedsinternational-fr/bulkseedsinternational-fr-22/vari-t-s-additionnelles-du-catalogue-ce-que-les-14-entr-es-changent-po-8f62522d.html" TargetMode="External"/><Relationship Id="rId4" Type="http://schemas.openxmlformats.org/officeDocument/2006/relationships/hyperlink" Target="https://bulkseedsinternational-fr.porkbunlead.workers.dev/azure/bulkseedsinternational-fr-22/aromatiques-und-plantes-m-dicinales-schrittweise-in-den-bestand-aufneh-24211a14.odt" TargetMode="External"/><Relationship Id="rId5" Type="http://schemas.openxmlformats.org/officeDocument/2006/relationships/hyperlink" Target="https://bulkseedsinternational-fr.porkbunlead.workers.dev/azure/bulkseedsinternational-fr-22/arbeitsblatt-zur-pr-fung-einer-preiszeile-mit-staffel-oder-preis-auf-a-36b57ac9.docx" TargetMode="External"/><Relationship Id="rId6" Type="http://schemas.openxmlformats.org/officeDocument/2006/relationships/hyperlink" Target="https://bulkseedsinternational-fr.porkbunlead.workers.dev/azure/bulkseedsinternational-fr-22/prix-sur-demande-kurze-antworten-f-r-das-verkaufsgespr-ch-725bdd84.rt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zure/bulkseedsinternational-fr-22/vergleichsraster-der-vier-kataloggruppen-nach-anzahl-der-unterkategori-f411d5cc.xlsx" TargetMode="External"/><Relationship Id="rId3" Type="http://schemas.openxmlformats.org/officeDocument/2006/relationships/hyperlink" Target="https://bulkseedsinternational-fr.porkbunlead.workers.dev/azure/bulkseedsinternational-fr-22/lire-les-paliers-de-quantit-d-une-ligne-produit-avant-de-fixer-sa-comm-fe7869eb.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 Aufbau einer Produktzeile im Team erklären</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Variétés additionnelles du catalogue : ce que les 14 entrées changent pour un détaillant</a:t>
            </a:r>
          </a:p>
          <a:p>
            <a:r>
              <a:rPr sz="1800">
                <a:hlinkClick r:id="rId4"/>
              </a:rPr>
              <a:t>Aromatiques und plantes médicinales schrittweise in den Bestand aufnehmen</a:t>
            </a:r>
          </a:p>
          <a:p>
            <a:r>
              <a:rPr sz="1800">
                <a:hlinkClick r:id="rId5"/>
              </a:rPr>
              <a:t>Arbeitsblatt zur Prüfung einer Preiszeile mit Staffel oder Preis auf Anfrage</a:t>
            </a:r>
          </a:p>
          <a:p>
            <a:r>
              <a:rPr sz="1800">
                <a:hlinkClick r:id="rId6"/>
              </a:rPr>
              <a:t>Prix sur demande : kurze Antworten für das Verkaufsgespräch</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Vergleichsraster der vier Kataloggruppen nach Anzahl der Unterkategorien und Arten</a:t>
            </a:r>
          </a:p>
          <a:p>
            <a:r>
              <a:rPr sz="1800">
                <a:hlinkClick r:id="rId3"/>
              </a:rPr>
              <a:t>Lire les paliers de quantité d'une ligne produit avant de fixer sa commande de devis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