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23/micro-pousses-et-pousses-le-quatri-me-groupe-du-catalogue-la-loupe-be2b9979.html" TargetMode="External"/><Relationship Id="rId4" Type="http://schemas.openxmlformats.org/officeDocument/2006/relationships/hyperlink" Target="https://bulkseedsinternational-fr.porkbunlead.workers.dev/azure/bulkseedsinternational-fr-23/lire-une-ligne-de-prix-paliers-m-thode-pas-pas-pour-fixer-ses-quantit--0fc5fb75.pdf" TargetMode="External"/><Relationship Id="rId5" Type="http://schemas.openxmlformats.org/officeDocument/2006/relationships/hyperlink" Target="https://bulkseedsinternational-fr.porkbunlead.workers.dev/azure/bulkseedsinternational-fr-23/comparer-les-quatre-groupes-du-catalogue-par-leur-profondeur-d-offre-5d1dae85.xlsx" TargetMode="External"/><Relationship Id="rId6" Type="http://schemas.openxmlformats.org/officeDocument/2006/relationships/hyperlink" Target="https://bulkseedsinternational-fr.porkbunlead.workers.dev/azure/bulkseedsinternational-fr-23/prix-affich-ou-prix-sur-demande-r-ponses-courtes-pour-le-comptoir-62f93bb2.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23/planifier-la-part-des-plantes-m-dicinales-dans-un-rayon-tape-par-tape-7fa73b6c.odt" TargetMode="External"/><Relationship Id="rId3" Type="http://schemas.openxmlformats.org/officeDocument/2006/relationships/hyperlink" Target="https://bulkseedsinternational-fr.porkbunlead.workers.dev/azure/bulkseedsinternational-fr-23/feuille-de-contr-le-d-une-ligne-avec-prix-sur-demande-d8f3d1dd.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Anatomie d'une ligne produit expliquée à une équipe de vente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Micro-pousses et pousses : le quatrième groupe du catalogue à la loupe</a:t>
            </a:r>
          </a:p>
          <a:p>
            <a:r>
              <a:rPr sz="1800">
                <a:hlinkClick r:id="rId4"/>
              </a:rPr>
              <a:t>Lire une ligne de prix à paliers : méthode pas à pas pour fixer ses quantités</a:t>
            </a:r>
          </a:p>
          <a:p>
            <a:r>
              <a:rPr sz="1800">
                <a:hlinkClick r:id="rId5"/>
              </a:rPr>
              <a:t>Comparer les quatre groupes du catalogue par leur profondeur d'offre</a:t>
            </a:r>
          </a:p>
          <a:p>
            <a:r>
              <a:rPr sz="1800">
                <a:hlinkClick r:id="rId6"/>
              </a:rPr>
              <a:t>Prix affiché ou prix sur demande : réponses courtes pour le comptoir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Planifier la part des plantes médicinales dans un rayon, étape par étape</a:t>
            </a:r>
          </a:p>
          <a:p>
            <a:r>
              <a:rPr sz="1800">
                <a:hlinkClick r:id="rId3"/>
              </a:rPr>
              <a:t>Feuille de contrôle d'une ligne avec prix sur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