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4/courges-et-citrouilles-au-catalogue-lire-les-sous-cat-gories-avant-de--70670110.html" TargetMode="External"/><Relationship Id="rId4" Type="http://schemas.openxmlformats.org/officeDocument/2006/relationships/hyperlink" Target="https://bulkseedsinternational-fr.porkbunlead.workers.dev/azure/bulkseedsinternational-fr-24/feuille-de-travail-pour-contr-ler-une-ligne-de-courge-avant-de-la-rete-1b591db3.docx" TargetMode="External"/><Relationship Id="rId5" Type="http://schemas.openxmlformats.org/officeDocument/2006/relationships/hyperlink" Target="https://bulkseedsinternational-fr.porkbunlead.workers.dev/azure/bulkseedsinternational-fr-24/planifier-l-ouverture-progressive-des-courges-dans-le-rayon-l-gumes-493ec797.odt" TargetMode="External"/><Relationship Id="rId6" Type="http://schemas.openxmlformats.org/officeDocument/2006/relationships/hyperlink" Target="https://bulkseedsinternational-fr.porkbunlead.workers.dev/azure/bulkseedsinternational-fr-24/d-crire-une-vari-t-de-courge-pour-une-demande-sans-ambigu-t-79e2a36f.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4/courges-gourds-et-citrouilles-questions-courtes-pour-ne-pas-les-confon-7b402ce3.rtf" TargetMode="External"/><Relationship Id="rId3" Type="http://schemas.openxmlformats.org/officeDocument/2006/relationships/hyperlink" Target="https://bulkseedsinternational-fr.porkbunlead.workers.dev/azure/bulkseedsinternational-fr-24/grille-de-comparaison-des-familles-de-courges-avant-d-arbitrer-un-rayo-86e872b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une équipe comment décrire une courge sans ambiguïté</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Courges et citrouilles au catalogue : lire les sous-catégories avant de sélectionner</a:t>
            </a:r>
          </a:p>
          <a:p>
            <a:r>
              <a:rPr sz="1800">
                <a:hlinkClick r:id="rId4"/>
              </a:rPr>
              <a:t>Feuille de travail pour contrôler une ligne de courge avant de la retenir</a:t>
            </a:r>
          </a:p>
          <a:p>
            <a:r>
              <a:rPr sz="1800">
                <a:hlinkClick r:id="rId5"/>
              </a:rPr>
              <a:t>Planifier l'ouverture progressive des courges dans le rayon légumes</a:t>
            </a:r>
          </a:p>
          <a:p>
            <a:r>
              <a:rPr sz="1800">
                <a:hlinkClick r:id="rId6"/>
              </a:rPr>
              <a:t>Décrire une variété de courge pour une demande sans ambiguïté</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Courges, gourds et citrouilles : questions courtes pour ne pas les confondre</a:t>
            </a:r>
          </a:p>
          <a:p>
            <a:r>
              <a:rPr sz="1800">
                <a:hlinkClick r:id="rId3"/>
              </a:rPr>
              <a:t>Grille de comparaison des familles de courges avant d'arbitrer un rayon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