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25/micro-pousses-plantes-m-dicinales-et-vari-t-s-additionnelles-trois-por-95b96630.html" TargetMode="External"/><Relationship Id="rId4" Type="http://schemas.openxmlformats.org/officeDocument/2006/relationships/hyperlink" Target="https://bulkseedsinternational-fr.porkbunlead.workers.dev/azure/bulkseedsinternational-fr-25/lire-et-exploiter-les-paliers-de-quantit-d-une-ligne-produit-pas-pas-166a32f0.pdf" TargetMode="External"/><Relationship Id="rId5" Type="http://schemas.openxmlformats.org/officeDocument/2006/relationships/hyperlink" Target="https://bulkseedsinternational-fr.porkbunlead.workers.dev/azure/bulkseedsinternational-fr-25/annuelles-bisannuelles-vivaces-r-ponses-courtes-avant-de-composer-un-r-21f24022.rtf" TargetMode="External"/><Relationship Id="rId6" Type="http://schemas.openxmlformats.org/officeDocument/2006/relationships/hyperlink" Target="https://bulkseedsinternational-fr.porkbunlead.workers.dev/azure/bulkseedsinternational-fr-25/arbeitsblatt-zur-pr-fung-einer-produktzeile-vor-der-bernahme-in-die-au-551c6a89.doc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25/tableau-comparatif-des-quatre-groupes-du-catalogue-par-profondeur-d-of-5ade6e0c.xlsx" TargetMode="External"/><Relationship Id="rId3" Type="http://schemas.openxmlformats.org/officeDocument/2006/relationships/hyperlink" Target="https://bulkseedsinternational-fr.porkbunlead.workers.dev/azure/bulkseedsinternational-fr-25/planifier-un-rayon-d-aromathiques-en-trois-tapes-courantes-m-dicinales-e0588962.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la lecture d'une ligne produit à une équipe de jardinerie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Micro-pousses, plantes médicinales et variétés additionnelles : trois portes d'entrée méconnues du catalogue</a:t>
            </a:r>
          </a:p>
          <a:p>
            <a:r>
              <a:rPr sz="1800">
                <a:hlinkClick r:id="rId4"/>
              </a:rPr>
              <a:t>Lire et exploiter les paliers de quantité d'une ligne produit, pas à pas</a:t>
            </a:r>
          </a:p>
          <a:p>
            <a:r>
              <a:rPr sz="1800">
                <a:hlinkClick r:id="rId5"/>
              </a:rPr>
              <a:t>Annuelles, bisannuelles, vivaces : réponses courtes avant de composer un rayon floral</a:t>
            </a:r>
          </a:p>
          <a:p>
            <a:r>
              <a:rPr sz="1800">
                <a:hlinkClick r:id="rId6"/>
              </a:rPr>
              <a:t>Arbeitsblatt zur Prüfung einer Produktzeile vor der Übernahme in die Auswahl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Tableau comparatif des quatre groupes du catalogue par profondeur d'offre</a:t>
            </a:r>
          </a:p>
          <a:p>
            <a:r>
              <a:rPr sz="1800">
                <a:hlinkClick r:id="rId3"/>
              </a:rPr>
              <a:t>Planifier un rayon d'aromathiques en trois étapes : courantes, médicinales, rares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