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6/salades-et-l-gumes-feuilles-structurer-le-rayon-avant-de-s-lectionner-cfaad26f.html" TargetMode="External"/><Relationship Id="rId4" Type="http://schemas.openxmlformats.org/officeDocument/2006/relationships/hyperlink" Target="https://bulkseedsinternational-fr.porkbunlead.workers.dev/azure/bulkseedsinternational-fr-26/romarin-thym-et-sauge-r-ponses-courtes-pour-ne-pas-m-langer-les-esp-ce-4f55dcfb.rtf" TargetMode="External"/><Relationship Id="rId5" Type="http://schemas.openxmlformats.org/officeDocument/2006/relationships/hyperlink" Target="https://bulkseedsinternational-fr.porkbunlead.workers.dev/azure/bulkseedsinternational-fr-26/tableau-de-suivi-des-lignes-en-prix-sur-demande-de-la-d-couverte-la-cl-79ba1a71.xlsx" TargetMode="External"/><Relationship Id="rId6" Type="http://schemas.openxmlformats.org/officeDocument/2006/relationships/hyperlink" Target="https://bulkseedsinternational-fr.porkbunlead.workers.dev/azure/bulkseedsinternational-fr-26/des-tomates-poivrons-et-aubergines-la-vari-t-d-crire-une-s-lection-pr--92c65050.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6/feuille-de-travail-pour-v-rifier-une-vari-t-de-basilic-avant-de-la-ret-9c6132da.docx" TargetMode="External"/><Relationship Id="rId3" Type="http://schemas.openxmlformats.org/officeDocument/2006/relationships/hyperlink" Target="https://bulkseedsinternational-fr.porkbunlead.workers.dev/azure/bulkseedsinternational-fr-26/planifier-le-rayon-des-plantes-m-dicinales-quantit-s-par-tapes-sur-une-b458668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Paliers de quantité expliqués à une équipe : de moins de 1 KG à 10-24 KG</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Salades et légumes-feuilles : structurer le rayon avant de sélectionner</a:t>
            </a:r>
          </a:p>
          <a:p>
            <a:r>
              <a:rPr sz="1800">
                <a:hlinkClick r:id="rId4"/>
              </a:rPr>
              <a:t>Romarin, thym et sauge : réponses courtes pour ne pas mélanger les espèces</a:t>
            </a:r>
          </a:p>
          <a:p>
            <a:r>
              <a:rPr sz="1800">
                <a:hlinkClick r:id="rId5"/>
              </a:rPr>
              <a:t>Tableau de suivi des lignes en prix sur demande : de la découverte à la clarification</a:t>
            </a:r>
          </a:p>
          <a:p>
            <a:r>
              <a:rPr sz="1800">
                <a:hlinkClick r:id="rId6"/>
              </a:rPr>
              <a:t>Des tomates, poivrons et aubergines à la variété : décrire une sélection précise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vérifier une variété de basilic avant de la retenir</a:t>
            </a:r>
          </a:p>
          <a:p>
            <a:r>
              <a:rPr sz="1800">
                <a:hlinkClick r:id="rId3"/>
              </a:rPr>
              <a:t>Planifier le rayon des plantes médicinales : quantités par étapes sur une année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