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27/courges-gourds-et-citrouilles-trois-sous-cat-gories-l-gumes-ne-pas-con-e46fa9bf.html" TargetMode="External"/><Relationship Id="rId4" Type="http://schemas.openxmlformats.org/officeDocument/2006/relationships/hyperlink" Target="https://bulkseedsinternational-fr.porkbunlead.workers.dev/azure/bulkseedsinternational-fr-27/planifier-une-introduction-progressive-des-plantes-m-dicinales-sur-l-a-4ac25195.odt" TargetMode="External"/><Relationship Id="rId5" Type="http://schemas.openxmlformats.org/officeDocument/2006/relationships/hyperlink" Target="https://bulkseedsinternational-fr.porkbunlead.workers.dev/azure/bulkseedsinternational-fr-27/romarin-thym-et-sauge-r-ponses-courtes-pour-s-parer-les-esp-ces-636dd8ce.rtf" TargetMode="External"/><Relationship Id="rId6" Type="http://schemas.openxmlformats.org/officeDocument/2006/relationships/hyperlink" Target="https://bulkseedsinternational-fr.porkbunlead.workers.dev/azure/bulkseedsinternational-fr-27/grille-de-comparaison-des-sous-groupes-d-aromathiques-selon-leur-diver-6aba2408.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27/choisir-la-quantit-d-une-vari-t-partir-des-paliers-affich-s-pas-pas-caa16aa6.pdf" TargetMode="External"/><Relationship Id="rId3" Type="http://schemas.openxmlformats.org/officeDocument/2006/relationships/hyperlink" Target="https://bulkseedsinternational-fr.porkbunlead.workers.dev/azure/bulkseedsinternational-fr-27/feuille-de-travail-pour-contr-ler-une-ligne-avec-prix-sur-demande-ed3db700.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paliers de quantité expliqués visuellement à une équipe de jardinerie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Courges, gourds et citrouilles : trois sous-catégories légumes à ne pas confondre</a:t>
            </a:r>
          </a:p>
          <a:p>
            <a:r>
              <a:rPr sz="1800">
                <a:hlinkClick r:id="rId4"/>
              </a:rPr>
              <a:t>Planifier une introduction progressive des plantes médicinales sur l'année</a:t>
            </a:r>
          </a:p>
          <a:p>
            <a:r>
              <a:rPr sz="1800">
                <a:hlinkClick r:id="rId5"/>
              </a:rPr>
              <a:t>Romarin, thym et sauge : réponses courtes pour séparer les espèces</a:t>
            </a:r>
          </a:p>
          <a:p>
            <a:r>
              <a:rPr sz="1800">
                <a:hlinkClick r:id="rId6"/>
              </a:rPr>
              <a:t>Grille de comparaison des sous-groupes d'aromathiques selon leur diversité</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Choisir la quantité d'une variété à partir des paliers affichés, pas à pas</a:t>
            </a:r>
          </a:p>
          <a:p>
            <a:r>
              <a:rPr sz="1800">
                <a:hlinkClick r:id="rId3"/>
              </a:rPr>
              <a:t>Feuille de travail pour contrôler une ligne avec prix sur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