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8/semences-en-gros-pour-grainetiers-et-jardineries-par-o-commencer-sa-s--a483ce80.html" TargetMode="External"/><Relationship Id="rId4" Type="http://schemas.openxmlformats.org/officeDocument/2006/relationships/hyperlink" Target="https://bulkseedsinternational-fr.porkbunlead.workers.dev/azure/bulkseedsinternational-fr-28/demande-devis-et-conditions-d-approvisionnement-en-questions-courtes-86787ed5.rtf" TargetMode="External"/><Relationship Id="rId5" Type="http://schemas.openxmlformats.org/officeDocument/2006/relationships/hyperlink" Target="https://bulkseedsinternational-fr.porkbunlead.workers.dev/azure/bulkseedsinternational-fr-28/chelonner-ses-demandes-de-semences-sur-l-ann-e-selon-les-groupes-et-le-9610ef8c.odt" TargetMode="External"/><Relationship Id="rId6" Type="http://schemas.openxmlformats.org/officeDocument/2006/relationships/hyperlink" Target="https://bulkseedsinternational-fr.porkbunlead.workers.dev/azure/bulkseedsinternational-fr-28/feuille-de-contr-le-des-coordonn-es-de-la-destination-et-de-l-emballag-aa5e96d8.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8/grille-de-suivi-des-demandes-par-parcours-destination-et-palier-de-qua-b04a724a.xlsx" TargetMode="External"/><Relationship Id="rId3" Type="http://schemas.openxmlformats.org/officeDocument/2006/relationships/hyperlink" Target="https://bulkseedsinternational-fr.porkbunlead.workers.dev/azure/bulkseedsinternational-fr-28/r-unir-les-informations-de-destination-avant-d-envoyer-une-demande-de--cddfbf55.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à une équipe les trois étapes entre sélection et devis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grainetiers et jardineries : par où commencer sa sélection</a:t>
            </a:r>
          </a:p>
          <a:p>
            <a:r>
              <a:rPr sz="1800">
                <a:hlinkClick r:id="rId4"/>
              </a:rPr>
              <a:t>Demande, devis et conditions d'approvisionnement en questions courtes</a:t>
            </a:r>
          </a:p>
          <a:p>
            <a:r>
              <a:rPr sz="1800">
                <a:hlinkClick r:id="rId5"/>
              </a:rPr>
              <a:t>Échelonner ses demandes de semences sur l'année selon les groupes et le volume de l'offre</a:t>
            </a:r>
          </a:p>
          <a:p>
            <a:r>
              <a:rPr sz="1800">
                <a:hlinkClick r:id="rId6"/>
              </a:rPr>
              <a:t>Feuille de contrôle des coordonnées, de la destination et de l'emballage avant l'envoi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suivi des demandes par parcours, destination et palier de quantité</a:t>
            </a:r>
          </a:p>
          <a:p>
            <a:r>
              <a:rPr sz="1800">
                <a:hlinkClick r:id="rId3"/>
              </a:rPr>
              <a:t>Réunir les informations de destination avant d'envoyer une demande de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