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9/micro-pousses-et-pousses-situer-le-quatri-me-groupe-du-catalogue-dans--86888682.html" TargetMode="External"/><Relationship Id="rId4" Type="http://schemas.openxmlformats.org/officeDocument/2006/relationships/hyperlink" Target="https://bulkseedsinternational-fr.porkbunlead.workers.dev/azure/bulkseedsinternational-fr-29/feuille-de-travail-pour-relire-une-ligne-produit-avant-de-la-retenir-d-23257a54.docx" TargetMode="External"/><Relationship Id="rId5" Type="http://schemas.openxmlformats.org/officeDocument/2006/relationships/hyperlink" Target="https://bulkseedsinternational-fr.porkbunlead.workers.dev/azure/bulkseedsinternational-fr-29/grille-de-comparaison-des-quatre-groupes-de-semences-selon-la-profonde-48ede430.xlsx" TargetMode="External"/><Relationship Id="rId6" Type="http://schemas.openxmlformats.org/officeDocument/2006/relationships/hyperlink" Target="https://bulkseedsinternational-fr.porkbunlead.workers.dev/azure/bulkseedsinternational-fr-29/du-groupe-de-semences-la-r-f-rence-produit-d-crire-une-vari-t-pour-une-6c2c08ca.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9/prix-affich-par-palier-ou-prix-sur-demande-r-ponses-courtes-pour-lire--70a39290.rtf" TargetMode="External"/><Relationship Id="rId3" Type="http://schemas.openxmlformats.org/officeDocument/2006/relationships/hyperlink" Target="https://bulkseedsinternational-fr.porkbunlead.workers.dev/azure/bulkseedsinternational-fr-29/planifier-l-introduction-progressive-des-plantes-m-dicinales-et-aromat-8e60052c.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Anatomie d'une ligne produit du catalogue expliquée à une équipe de jardinerie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et pousses : situer le quatrième groupe du catalogue dans un assortiment</a:t>
            </a:r>
          </a:p>
          <a:p>
            <a:r>
              <a:rPr sz="1800">
                <a:hlinkClick r:id="rId4"/>
              </a:rPr>
              <a:t>Feuille de travail pour relire une ligne produit avant de la retenir dans sa sélection</a:t>
            </a:r>
          </a:p>
          <a:p>
            <a:r>
              <a:rPr sz="1800">
                <a:hlinkClick r:id="rId5"/>
              </a:rPr>
              <a:t>Grille de comparaison des quatre groupes de semences selon la profondeur de leur offre</a:t>
            </a:r>
          </a:p>
          <a:p>
            <a:r>
              <a:rPr sz="1800">
                <a:hlinkClick r:id="rId6"/>
              </a:rPr>
              <a:t>Du groupe de semences à la référence produit : décrire une variété pour une demande de semences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Prix affiché par palier ou prix sur demande : réponses courtes pour lire une ligne du catalogue</a:t>
            </a:r>
          </a:p>
          <a:p>
            <a:r>
              <a:rPr sz="1800">
                <a:hlinkClick r:id="rId3"/>
              </a:rPr>
              <a:t>Planifier l'introduction progressive des plantes médicinales et aromatiques rares dans un rayon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