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3/demande-ou-commande-comprendre-la-diff-rence-avant-de-s-lectionner-des-9fb780e1.html" TargetMode="External"/><Relationship Id="rId4" Type="http://schemas.openxmlformats.org/officeDocument/2006/relationships/hyperlink" Target="https://bulkseedsinternational-fr.porkbunlead.workers.dev/azure/bulkseedsinternational-fr-3/questions-courantes-sur-le-statut-d-une-demande-et-les-prix-affich-s-43aca724.rtf" TargetMode="External"/><Relationship Id="rId5" Type="http://schemas.openxmlformats.org/officeDocument/2006/relationships/hyperlink" Target="https://bulkseedsinternational-fr.porkbunlead.workers.dev/azure/bulkseedsinternational-fr-3/rassembler-une-s-lection-de-semences-par-groupes-du-catalogue-714e1221.pdf" TargetMode="External"/><Relationship Id="rId6" Type="http://schemas.openxmlformats.org/officeDocument/2006/relationships/hyperlink" Target="https://bulkseedsinternational-fr.porkbunlead.workers.dev/azure/bulkseedsinternational-fr-3/tableau-de-suivi-des-crit-res-de-destination-pour-plusieurs-demandes-a0d88dd8.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3/liste-de-v-rification-pour-une-demande-de-semences-compl-te-a853d8d1.docx" TargetMode="External"/><Relationship Id="rId3" Type="http://schemas.openxmlformats.org/officeDocument/2006/relationships/hyperlink" Target="https://bulkseedsinternational-fr.porkbunlead.workers.dev/azure/bulkseedsinternational-fr-3/r-partir-ses-demandes-de-semences-selon-les-saisons-de-vente-ef74b4ff.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parcours d'une demande de semences à une équipe de jardinerie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ou commande : comprendre la différence avant de sélectionner des variétés</a:t>
            </a:r>
          </a:p>
          <a:p>
            <a:r>
              <a:rPr sz="1800">
                <a:hlinkClick r:id="rId4"/>
              </a:rPr>
              <a:t>Questions courantes sur le statut d'une demande et les prix affichés</a:t>
            </a:r>
          </a:p>
          <a:p>
            <a:r>
              <a:rPr sz="1800">
                <a:hlinkClick r:id="rId5"/>
              </a:rPr>
              <a:t>Rassembler une sélection de semences par groupes du catalogue</a:t>
            </a:r>
          </a:p>
          <a:p>
            <a:r>
              <a:rPr sz="1800">
                <a:hlinkClick r:id="rId6"/>
              </a:rPr>
              <a:t>Tableau de suivi des critères de destination pour plusieurs demandes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Liste de vérification pour une demande de semences complète</a:t>
            </a:r>
          </a:p>
          <a:p>
            <a:r>
              <a:rPr sz="1800">
                <a:hlinkClick r:id="rId3"/>
              </a:rPr>
              <a:t>Répartir ses demandes de semences selon les saisons de vente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